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81626B-102C-46BA-A4E0-21D13B443F9B}" type="datetimeFigureOut">
              <a:rPr lang="nl-NL" smtClean="0"/>
              <a:pPr/>
              <a:t>11-2-2021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DEB005-816F-414E-A118-510D1392138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Docent loopt rond en geeft indien nodig sturing</a:t>
            </a:r>
            <a:r>
              <a:rPr lang="nl-NL" baseline="0" dirty="0" smtClean="0"/>
              <a:t> en/of feedback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EB005-816F-414E-A118-510D1392138B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Docent loopt rond en</a:t>
            </a:r>
            <a:r>
              <a:rPr lang="nl-NL" baseline="0" dirty="0" smtClean="0"/>
              <a:t> geeft indien nodig sturen en feedback.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EB005-816F-414E-A118-510D1392138B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1A25E02-7C18-449A-A648-C7E89E6EDAE4}" type="datetimeFigureOut">
              <a:rPr lang="nl-NL" smtClean="0"/>
              <a:pPr/>
              <a:t>11-2-2021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A22253F-7C2F-466C-B304-F3C43B15AEA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25E02-7C18-449A-A648-C7E89E6EDAE4}" type="datetimeFigureOut">
              <a:rPr lang="nl-NL" smtClean="0"/>
              <a:pPr/>
              <a:t>11-2-2021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2253F-7C2F-466C-B304-F3C43B15AEA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1A25E02-7C18-449A-A648-C7E89E6EDAE4}" type="datetimeFigureOut">
              <a:rPr lang="nl-NL" smtClean="0"/>
              <a:pPr/>
              <a:t>11-2-2021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7" name="Rechthoe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A22253F-7C2F-466C-B304-F3C43B15AEA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25E02-7C18-449A-A648-C7E89E6EDAE4}" type="datetimeFigureOut">
              <a:rPr lang="nl-NL" smtClean="0"/>
              <a:pPr/>
              <a:t>11-2-2021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A22253F-7C2F-466C-B304-F3C43B15AEAC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7" name="Rechthoe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2" name="Tijdelijke aanduiding voor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25E02-7C18-449A-A648-C7E89E6EDAE4}" type="datetimeFigureOut">
              <a:rPr lang="nl-NL" smtClean="0"/>
              <a:pPr/>
              <a:t>11-2-2021</a:t>
            </a:fld>
            <a:endParaRPr lang="nl-NL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A22253F-7C2F-466C-B304-F3C43B15AEAC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1A25E02-7C18-449A-A648-C7E89E6EDAE4}" type="datetimeFigureOut">
              <a:rPr lang="nl-NL" smtClean="0"/>
              <a:pPr/>
              <a:t>11-2-2021</a:t>
            </a:fld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A22253F-7C2F-466C-B304-F3C43B15AEAC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1A25E02-7C18-449A-A648-C7E89E6EDAE4}" type="datetimeFigureOut">
              <a:rPr lang="nl-NL" smtClean="0"/>
              <a:pPr/>
              <a:t>11-2-2021</a:t>
            </a:fld>
            <a:endParaRPr lang="nl-NL"/>
          </a:p>
        </p:txBody>
      </p:sp>
      <p:sp>
        <p:nvSpPr>
          <p:cNvPr id="12" name="Tijdelijke aanduiding voor dianumm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A22253F-7C2F-466C-B304-F3C43B15AEAC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nl-NL"/>
          </a:p>
        </p:txBody>
      </p:sp>
      <p:sp>
        <p:nvSpPr>
          <p:cNvPr id="16" name="Tijdelijke aanduiding voor teks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5" name="Tijdelijke aanduiding voor teks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25E02-7C18-449A-A648-C7E89E6EDAE4}" type="datetimeFigureOut">
              <a:rPr lang="nl-NL" smtClean="0"/>
              <a:pPr/>
              <a:t>11-2-2021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A22253F-7C2F-466C-B304-F3C43B15AEA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25E02-7C18-449A-A648-C7E89E6EDAE4}" type="datetimeFigureOut">
              <a:rPr lang="nl-NL" smtClean="0"/>
              <a:pPr/>
              <a:t>11-2-2021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A22253F-7C2F-466C-B304-F3C43B15AEA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25E02-7C18-449A-A648-C7E89E6EDAE4}" type="datetimeFigureOut">
              <a:rPr lang="nl-NL" smtClean="0"/>
              <a:pPr/>
              <a:t>11-2-2021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A22253F-7C2F-466C-B304-F3C43B15AEAC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Rechthoe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1" name="Rechthoe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ijdelijke aanduiding voor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1A25E02-7C18-449A-A648-C7E89E6EDAE4}" type="datetimeFigureOut">
              <a:rPr lang="nl-NL" smtClean="0"/>
              <a:pPr/>
              <a:t>11-2-2021</a:t>
            </a:fld>
            <a:endParaRPr lang="nl-NL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A22253F-7C2F-466C-B304-F3C43B15AEAC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1A25E02-7C18-449A-A648-C7E89E6EDAE4}" type="datetimeFigureOut">
              <a:rPr lang="nl-NL" smtClean="0"/>
              <a:pPr/>
              <a:t>11-2-2021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Rechthoe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A22253F-7C2F-466C-B304-F3C43B15AEA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4282" y="3000372"/>
            <a:ext cx="8624918" cy="714380"/>
          </a:xfrm>
        </p:spPr>
        <p:txBody>
          <a:bodyPr>
            <a:normAutofit/>
          </a:bodyPr>
          <a:lstStyle/>
          <a:p>
            <a:r>
              <a:rPr lang="nl-NL" sz="3200" dirty="0" smtClean="0"/>
              <a:t>LES 2 CV EN MOTIVATIEBRIEF OPSTELLEN</a:t>
            </a:r>
            <a:endParaRPr lang="nl-NL" sz="3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Lesdoelen evalueren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sz="3200" dirty="0" smtClean="0"/>
              <a:t>Ik ben instaat om na deze les een professionele cv in elkaar te zetten</a:t>
            </a:r>
          </a:p>
          <a:p>
            <a:endParaRPr lang="nl-NL" sz="3200" dirty="0" smtClean="0"/>
          </a:p>
          <a:p>
            <a:pPr>
              <a:buNone/>
            </a:pPr>
            <a:endParaRPr lang="nl-NL" sz="3200" dirty="0" smtClean="0"/>
          </a:p>
          <a:p>
            <a:r>
              <a:rPr lang="nl-NL" sz="3200" dirty="0" smtClean="0"/>
              <a:t>Ik ben instaat om na deze les volgens de juiste richtlijnen een volledige motivatiebrief op te stellen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Met welk gevoel verlaat je de les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nl-NL" dirty="0"/>
          </a:p>
        </p:txBody>
      </p:sp>
      <p:pic>
        <p:nvPicPr>
          <p:cNvPr id="19458" name="Picture 2" descr="Afbeeldingsresultaat voor emoticons emoti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71612"/>
            <a:ext cx="8286808" cy="45816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Terugblik vorige les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nl-NL" dirty="0"/>
          </a:p>
        </p:txBody>
      </p:sp>
      <p:sp>
        <p:nvSpPr>
          <p:cNvPr id="1028" name="AutoShape 4" descr="data:image/png;base64,iVBORw0KGgoAAAANSUhEUgAAAaYAAAD1CAYAAAAbHFHuAAAgAElEQVR4Aey9aXBcV3Ym2B0xy4+JDnePu9zT3dXdHnfETES32+WOHk/E2O0YL1UzdnR5bJck126XynapFlWVS6WSVCpJpX0DRUmkSJGUuO/gBhAgQRL7jsSWidwX5L693LER+vlNfCf5oCSYSCSABJDL/fEiM1++d9999557vrPff/TJJ59AHWoMFA1shgaWsfxJ/sguphDKeOHSLPAkbAhlZpGa17C0vLhyjRrjzYyxuqcR6eYfNeJLq3dWi32rNLBwdw7xXBAzsVGY42NwJUwIpj2I58KIZgPwp1xwaiZY4gY5/CmnEgCVEKxooEwaUMBU5kBtlZGp++sDDO8u30UsF0Qw7QbBZjZphTdlQzjrFQ1pfimH7GIaifkYwhkfvCm7XKNfl5iPY+HuvGJQat0pGihBAwqYSgyOApP6AJNKzePS3UUBH5s2AR4015XT9tLyEuK5EAyhTrgTZmhzMSzeXSjr3nLaV9coOq03GlDApIBJMcgyaYDgMhnpE+2IWhEBp1yGcHd5CdSmnJoZDs0k5j5qX+Xer65T4NNINKCAqUym1EhEod71QSZI39Fs0g5fyiGmOgLNZsYpNZ/AbNIGuza5pXY282x1z4PzqsakOsdEAZMCpk0x2EZa0Iy8cyescGhG5BYz2Kqmo81F4EwY4U3awGi+RhpL9a7VCQTVNi8KmBQwKcZYggYISgxWcGrTEnlXqQWcWtAw6G9HJOtT419i/Cs13qqd2gJEBUxqUSjGWIIG6BeiphTOeEVbqhSDyyykMBHukwg/gl+l2lXt1BYDVvNVfL4UMJVgSopoihNNI41LbjGNqcgAYrmAJMqWenea+YzREdz0nMZouKMk2FALY0JuIOWGNhcteW2pZ6r/FI3WIw0oYFLApJhiCRpg9N1EpBfRXKDkODEYgkBzytSEJ3u+iEPTz5S8nsxkefmuJOF6EtZ1r61H5qPeSYHqWjSggKkEU1pr0NT5xllQ5QITtSVWgHhz5Lv4+47/gvcnflQW2DA6z6kZy7pW0V3j0F2jz7UCJgVMiimWoAECznRkELFcqOQ4jUe6cdT4Mjpnm/Hzgc/j3YlHRSNaj8G4NBM8CUvJttdrQ/2vAKveaEABUwmmVG+Trd5n4wyMwDRVBjB1+y7hteFv47rzOH7U83t4ceRL4pdar8ID6+m5FTApYFZ86D4aUMCkCOI+glDgdT94lWvKM4S7sc/wFN41/ATf7PgveGrgYZjjBswtZUuOr12bArUmNe73j7saj8YeDwVMCpgUUyxBA+UCEzUrFndlkMR15wl0eM5jbilXwpy3LIm6Lm0GKvihsZmwAuEH518BUwmmpAjmQYJptDHRTXmRrL/sig/c/mK9Aq/zS3NS3ohVypPzmhIO1DpUNFBAAwqYCgaj0Ziuet/1gZcAQh8Q84248V+lxiyzkIQh1CXFXFWC7frzUKlxV+3UxlgrYFLAVDFmW5+Lnia3JTi0KTkq9Y4EuUF/mypJpNafWn9FaEABU5FBqRTzUe3UhnS2/jwti9mNQQo0u21ku4tibXPnW+YvhdKz6wZHFLtfnasXulLvsRYtK2BSwKQktjJogIDEHWsZ3p1eSGBpeXFT48byQ8xbIsixDh+rP6y1ONV5xbgblQYUMJXBlBqVONR7388YuV2FMTqEgAQsxEH/UzljRB8S85kIaCwIy0g8LRtRoKTWXln0Uw6N1ds1CpjU4lCLo0wa4D5MDB+3xA2SdFtuYixBiVF9Q4EbsrU6ta+t7ulUb4xIvc/9QlCjj4cCpjKZUqMTinr/POMgoNAcx20wuJttfp8mI3xpB7j1Ojf+Y8QdtStqVq7EzEqhVoaQU2tarxpEI4w1TZhLdxexeHdeDgaYqOhEBU467StgUsCkNKZN0ADBJTEXkyAGRux5kmb40045GNQQTLkxm+Sut9MCTKw8ri+6Rv0kYHOLeiYiE8TXOrRcpGwzaaOOZb2/twKmTTCleicKvh+lV0qxjECjo58Hf1NjUJLtg5It/U3RbACTkX7xIcUyIXAvp0Y32eXpKK8dscIFN0c0hDoxGR6AOWaATZuUg/tYjYd6JbeL/8WyIaG55WW1iWIj8JvV76iASQHTA5I8QYgmJ0ah0VlvjU/IQbNUNOvPR5OpXVfvGzeaprILabjiJmjZqJjrCOSrF1yj/WatwHDGJ4DtTdpFyyRtUXuiv46VNXjoJlDmd1GTMkVHBbiS83ERiBpt3Br9fRUwKWAS5kkmSqYQSLvEBOVPu8RHwpI59JXw4HceBCxPwiwMhCHPjb6I9Pen1uTVbEjPJ9SYfPIJMospCfqgSdOTtEgO2HpgTQ2Lu/uyrBOFIrdmhpaLYqHMCEh9LtTng1p9LY2JAiYFTFi4O4fEXBT+lAvm2BhmYqPwpuwCVHRO0xzFgyBEaZa5PJORPrgSJjFfUfptdJMVF70CpjwzJLhQ66YQ406Y5XMzScmJ+ThscVZfn4GWiykaayBepYCpgSZ7LYmJ0WIT4V5J/KTWRCZCoHnQl7QM2vwp9ZLxULsyxUZhjA6LOWat9hvlvAKmPDAx2o50xLB6X8q+aUAh/eWL6A7Am7SpKhkNxKsUMDXQZBcDiNmkRbb2Zp4NNR8ylWLXFTtHpsEoKz/DphPTEkZd7LpGObewNI9Awo3MfLIIqNe2aWUjc5ha0MSnRI2JfqSN3Lv6WgpIjH7k9vPuxMyW2lrdtvpdvTSpgKlBgWnh7gLiuYiEOzPMOQ9IG4+AygdKaLBpExIqvVVGVMvMgsAUSnrzwNSgpYYYRs9w8PFwT0W38/CmbEJjNDtXUxkn+sMYjUkzNwM4aOpez49WyzS+U31XwNSgwJSaT2AyPCQRU1sNYOBC5OKkg5vmvZ0i3mp7jgKmT8SEx8AFBstwo8S15ojmYpo+9ai89Zh5PmHZBS0XfiBBOR/dlxYzM5/HSECeW7q7JJ98DjUvgmalQS0xH8Ogv13AmEEeo8HbAlJrvbc6X56WpoCpQYGJYbhcRFzwW1+sy6Jx0dzCwIlGXXwKmD6RQAcmFTNoZq0cJF2QYe7SgK8dA74beToskYJAUKHZ2BQdQ2YhdR+Ndc42o9t7GXOLGaHlsVAn7ribEU0H0Om5BD4nvZCUQAyaqytJn4xQPTzxopgaR4N3cNL0lqRaVPIZjdhWHQDTclXY8+cWs7BrU2K+YMkaJg5uVRPZLoLMV8p2iUOZEmulnhPJ+sQPQJ8AGUml2q2VdnRgYrj4ehpArbzTRvtJkxuDHkrdRw1mLNiJNudpXHecFHDimvmkBDAxEIJClCHYJVpZYfvXncdxw3VatCMKWQP+dly3nxCzar+vDdORYVjjBhyYfBK8lom99KmOBbsEFC2xcQnmYaDGdHQI05Eh0cyYIM3reP+Q/xas8UkJXaf2Rf+ZKTqCm66zeGP4u9L+YOAG3jf8DASoyXC/bDBJE7ldmxaLAs1+TByO5UJiqWDCMdtwaWaEMj7Zm4v3zcTGpOQV35G5g4ZQNwzBbgmhJyhTqGQ5LN2MyL5wfFi7cSLcL0BM3rOWYFA4dtX6vaaBidFkNB/NJm0isdBXQqa7G4NNae6y7bD0hXvtXLZ9KATExUTiLtYnns/bpO+CDmMu2GLX8RzNIjz0aDneR/PZWteXOk8zi02bkuetpS2RqCll5hnNmJTWobT5YKTep6o5QY59oubERV2qD/X4nw5MqTltQ0Ek9TQWjJ5bD5hIJx2u8zg2/QY+mnoRF63vIZhxrau5E7zGgnceAKZ21yl0uM+tANNwoAM3nGcRSfsx5L8JY2QY46Eu/Ljrj/Hx1MsCSGTst1zNOD79Nlrsx2St9niv4LrjBDpc59DtbRbBbSoyiAvm/Wi1n0Sr4wSojdFU2OdrwU3XGTRbPsAvB74Oc3wMA/7raBp9HJ2eZrTaT6DX2yrr4bLtEKajg6LpWWL5ZPXxcC+6Z6/ipuscJsIDmIoMgZofge668wQGA+2yPlkpg+9y1XYUtzznpU8MwWdfmahsig1jOHBT+sT+XLIewqD/powFeUWt0lZNA9Ml20F8MP4sPp58FW8N/wAnjU0whHp3ZTIIim+OfFcIcDTUgbfHviMSUJ+vFe3OU0X71OY8ha7ZSwI4lNSocaxFSIGUBzyomTHgoGv2shD1WteXOi9goxlKggw1HkqSh6eex1M9/x9eG/qOVH+g3b5U24n5KMZCt2Whl7quHv9TwPSJ5MJRQyg1v5TmyTzfMzyB79/+XXz5+r/DSLB93STaxFxcNAIy5ML2iwETgY/C4gXLPqnqTm3oPcNPYdXG5V4KWBQEWx3HcML0llg4CJTds5cxGenBj7s+jz7/VVlnByeeA31Jp8yv48OpZ0SYPDL1Evr912VX41/0PYKZ+Ai6vM14a/QxASMCYrvztADjq0OP4s7sBRGaDaEuKbtEALpg3ofhwC1pbyR0E8/1PwKbNo6rjsM4MvWitENBjz47Q7gbLw5+E8PBG5LacWz6dXm/Xu81XLIeBGsx7h9/Ctedx+S9qLGXEiILx68av9ckMNGxSbNZm/MkerzX8ruLJkw4YXodF6x7ZWJYb4t25hvOcyKZkEhJ2ObYuNid+3wkKqOYnKg693lbcct9Uf7jtYWTxf9pq+6ZvSZt8H9TbAQtjuMi4bAvdPo3jf4QxtiwMOamsR9I+R5KPDQtUHqhSk6CZJ+pIQ36b8hhiY/h1eFv4PTMW5gKD4mk1zPbguuOU6ApgprKZftBHJ58QSQ6IdRQp7RHUwFt6GyT11J75MJ1Jcy47b6I7tkrQtiF71MOMBH8fCmn1DY7Z34Lf33j32AwcHXdfCUFTF4k57SGNGWSxggAOvMvpLnC71wLLNTqTs6gzX0U37n1f6LDfUYYceF1q79TYzKEu2TtFP7X6jgOCnmZxXyiN9c2NR8GSlCjIUhwc8am0R+taHPMs2q2fYB+f6ucoyZ0buZd0XaYZE7txRofx0jwNq7Zj4r14JylCYcmn4U/4USz5aCsDVps3h55XK5lW/vHn5Hwdlt8UtYj23lt+G8FtGjNKQSmy9bDAuTsy2DgOl4c+DoMoZ57R6eYLi/ZDqDNdUK0oleGHsVIsEPMhCeMbwswUUClRkawn4mP4obrDFocRxFIuWo676smgYk+DDJ7qsIkAJ1Iz1v34rjpVQGEi5b9uGb/WMCJk0j7MIninHmvMOwL5vdxx3NRJvei5X1cdxxHl+cyjk29IaYoSlOUOKg5tDmP48zMHgEC+g8M4U6RagZ8bbjhPA2aDkhQ74z9gzj/x0J30DT2uPRjKHBTAJQVp2+5L+CG66xcS1PcTfdZ0Zho+vtF/0M4Z3lHwDKeDWPQdxPN5oNothwSp+0Fy3s4bnxdgIZSFNX3Xl8LotkgWuxHcdX+sZgWzlqaMBMbkT6dNr2DkcAtsWnrY8RPmjGs2kRJiSrPPMLiCzg0+TQeaf2f0eO7KCBZ2Nbq75QsCcBcbKv/q/ffusaUzGlYXJpvuPfn/OpCT6m5pm+ESdm3Z8/iY+ML+HHXFwQg6DspdR/N4qOijd9PW1zXbc4TuOU5C649mrMITBTQyAe4Tlmn7/Dki2h3nRbh0RwfxWvDj4KMn4InweiE8U2cN78vfKXP2yZVJ+jbofbFUHCurcNTzyGaCeC0qQlX7Udw030Gz/V/WUxqvb6reGvkexjwt4nmQr8Xg4EYEHHFfkTA6ZxlD3hdu/MMLlkOCf/JLWVEI6IZ8Jr9mPAI7t3F/n84+SwOTT4vYPN8/1dE6KX29K7hp2JOJE84bnxNzIRcd3zWgfFnpToLazeWGs9q/q8mgYkE2um5LE5TSkL6AF+xH8LpmSZh5PvHn5aJY9TMR5OvYNh/C+fM7+DFwa+KhEQf0DXHRyLhNY1+/55N2Y5DEy9iMjQAMhcyZ9rDL9kP4IL1PQmBJYE2297HoalnhbFTqur1tuCK7Qj2jv0E5rhBFg+JjAVPb7jPyIKgo5VaF4MiuDAp/Z0yvYUWx8ciGVHSotQm/+XC8g7UdihVMXqO2txo4A7i2ZCA5R1PM5otB2CKGkC1/pb7PEaDHXhp8Gvo8V0Rae2S9UM4E0YBk0K1nqWHqOUVntPHUP8UYJqLot11Er8c/Bq+deM30eW9KCYN/ZpinywjwyrRCpgaE5h0jWkt3yVphhaPq/aP8Prwo3i674toGvu+aE/F6Ek/R1rV5sJSmXw1bXEt9fquYM/Y4wIu1Hx6fa1YvLsoZnQGWkQyfhEMT5qaBCQGA23YY/g+jk6/LFYL8pRzlr04YXwL12xHxZ9kjU3AFBmR9U0+cM15WNY+fUynzW/j8NQvcWTql3h+4BGYtVExs9FSQnCgWe2a47BoMgxI4Fo8OPEs3jP8SPra421Bu/OsrH0Kv7RwEBR5nDI1STAHhWPynWPG10Xzaxr7HkyxIRhjg3jP8BPp6/v8nHlVhE/yElpVzs7sEa1ubnHtcH19XKv1syaBiYRJJk71nSY7fXBPmd/Ax8ZfiqRBAqP9ln4bMndKTadm3sSrQ38DW2xCNBMyaKrXH04+L85Ggtjx6bcwHRoWYGK7DAKIz4XEnnxo8gVR30/OvImPjS8JY/clXRj0d4iDlBoTgYnq9psjj8mzCUy0Uff5rmEkcFtUdy4y2oC5EPLAFBb792jolpjd6Ixtc5wSqYqARO2IJsAh300x89F8RxWeTllDsEc+CY4EaUvUIKYE0aqCHWga/Z4AVmGUHJmHZV0f0yIc2gwcmgk9vkv4/u3fQ7Ntn+w7pI93sU8yiZHgrYb2MTWyxhRIe2DXjJhfzAfqFKMRrilGlxEM4rkgtPl8NfZi1+rnaKqK5gKyvlgcVj/PTxEglzKgGZkmcmoa1EIY5UdBkvcyb4qAyP9p8iO48LnkJfzO9cj75P+FlNxHIZHFYwlK0ufFJDILCVn36QVNeAf5B/kDE39X2lzQRIDjc7jWCTA0x1MjZB/ZN7bJ/uSjN/OWGT5f7wP/4736bwYisb98jtS2nI9JX2mhYJ/ZDseF/eE95BHsc+E41dL3mgQmEgyzy1scx0RVp7ZwzXFENJuR4E0hPEosR6dfERX4wPgvJAyUKvTB8WdFIqKGQ02EE3546kVxkDJa7bRxD4zhkXsaU55YGSFDqWWv4QlZGIwAOm58Q8DinPlddM5egiHcg/cMT8r/dP4XakwnTW9LVYRm636ct1Caa0Ew7cVZ817QcUvT5MdTr+Ci5QN0zV4Rk+K5mffx8dSrOD2zByOBDowGOuV5zdYPpLo3o3la7McFyChhnTI2SfROp/uSBC3QtHjB8j7eGH5MzBtcmDph5k1540L4+rnVnwQyhtUKAFreE0f1RKSnpCaUl2qjDWvK45hFUn4wKq9RTXkEHEbLcvNEgsJqutrsbwqY3IyRYFYoZG22PXXfp9G01TgWNQlM+kBywzHacRle2WzdJ2VQGJhAKWjf+E9xeOoF+Y/Re1wsdOYzSKDDfV7O01ZLKee254L4XEj0jKLzJuyytw6lEEojtBmzDT6HId40g9G/JcBo3SeVtmlmIMgwOo/ms1bnUenHRKRPtDEGE3R4zkg/6RD1pzzyLG4sR+mIz2WYKn1nrN5NDYgRQ7Rh83nsO/MjLts/FB8RgYf3EqTZHm3qd9yXJIiDAR7j4T4xY1Ajo4OWoKGPGyN4JKR7QZfYHiTSfPCDQ96dY8xADW0uttKG3lbhJ6XA/PhMyzsV/tcI38kwY+mgAFOjbtNAOssHwNwR0xu1ma3Nfb5SOWmYZvBSJsKtPefBNaDa270xqWlgKkY4BBNqIGdn9oq5r9g1jX6OJgWaLX2aQ8LPKzUe4YxXEmzFlLBcfjHYSj1/t9vRgYnRnzQf7XZ/duv5FAwZjUphkOkNW+kHgY3CIX0wTETdSlvq3t0Dmo2Ofd0BEyUqMgUm+ZFRbnRAGuF6akM0hTJijyBeqXdm9WdGIdFsWKihVar9am9HAVOe8ZG+KJywYgKrG2xl3uhPYQQf9wejdWMrbal7FTDtIgHlAwu4MBpZal1vEdL+z3wThtHSYbre9aX+JxCFs17Z1ZblUUpdW8//KWDKMz463el8t0THJaqN5u18gEH5Zj2OJQNpWOWAx1ZptJ7prh7fre40pnqcpO14J4IJI4WYZDybtOcjjwr8UOU+U2cgU9EB8a/xd7n31tt1CpjyEXKMQmNkYig5KxGw1HjCGZ9o5yxVtZZGTTM876VQSV+xO2mGMTqkNKUGLDStgKkBJ10HBJrbIhmfhPcyxHczoMJEYe5+Ox7qE+ajt92InwqY8ltOxLNBOKMm2ZeKYMPIV1N0VKI1qaUz1JrnV9MIQYsVVJgoyly42YRNym81oll49dg02m8FTA0MTCR2FoaldEpfAAtRMimYkX6lFoLkjSxm4NJmpH5eKO0RUAqnvNCykZL3lmq31v9rZGCi+S49n5StJsIpH9Jz+Vwazil9TgwIIZ0x7JvpCtwagwejQ3kw8pTRqL6kU/yfLFnE0PNapwnV/835tRQwNTgwceHQwcxQeZZGopOZQSNkIASpWDYopfqZsMvfDAfnf7yGxTppBqQvj+V4EtmY5PEkco257UWjAhP9SdxOnvsfMY8rmVu7tBB9TaQf+o24pQPDwJkY7kqYBLC0XFQSZhVD3xxDr5dxU8CkgOk+qZS+AFavGA93YyLSC5b957YB/JyM9IFJtlORfji1GTHRFC4E+g7oW3BEjZLLw9+F/9f790YEJmrPBKVgwnNvW3ml5dQ7ne/E+ylgUsB0H3iQuVKqZdIvbf5Mmv30SN87n1kprV9IpPQFUHrOLaThSdikwGzh//X+XQcmJiI3Smgzq1xQS4qmApKztPWE2sbWFOp9jZT7fgqYFDDdB0zlEk6p65hLRpNMKO0VcGoUZkVQ5nszNyxfq61+may8azYqoBTPhJBbyCgTnOIlFeMlCpgUMVWMmArBSgen2aQDqbnEvYi/T8siFV5bL98ZacYqBaysUc87+LIOIPecCiTcUoIpO6/Md/VCw9XyHgqYFDBtCzDpBJ5byMIemQIDIuq9zlmjAJOWiYgfkSbL9SI4dTpQn/WrPW/H3CpgUsC0rcBEZp2ZTyGc9Ip0zT1y6jUvpRGAiZF3oaRXIu8ISvUubGwH01Vtrg/SCpgUMG0rMOmLMJGLiz8ilglJ4EQ9MjQCE6sW0M/Eqhr6u9fDJwM7qCkRlLRsVIJcuN9RPbybeof1gWKnx0gBkwKmHWMujODyxK1i1mPpmVreyKzYQmWQR3YhhXgmvLLRZLHrau0cAx04d67YjGhK/F1r76D6W33gU2pOFDApYNoxJkPGzW0QuN1GLBOsuyK7usZUb8DE9/Fpznvh4MxNU5pSKaaq/ts6CCpgUsC0Y8DEBUtwYrkali6iyYs5UvUSTi7+tIVk3WhMnJdYOiQVHagx1ZuGqwBk6wCyXWOogEkB044Ck07INHkJOGXDUjmAPgz9v1r9JCOX96oDUx7nQ68Qngel8resqNX5U/2uHqBSwKSAadcAgWa9YNIj+TBkgrUukdcLMDEwhfXuWFpqqzvQKmZfPcy+luZCAZMCpl0DJjLy+cUcIukApDK55DrVrv+i1oFJLykVSvvgT7lVNQfFG3aNNyhgUsS3a8SnS3B5s15UAiIYisxK5fp/tfRZy8BELYlCQjQdBIFJm1u7QngtzYnqa21qbAqYFDBVBQhw6w3u2ePXnGJGWlyqPZ+TANNiWnxnNE3WClNkv2myo8/Pq9klOKVW+q76WZvAs968KWBSwFQlDDRfmTw9n0BAcyGWDlRJv8pf+NQ65hZzkoBaS8AkeySlfHDHLKI11bqvbz2mp/4vn6Z3a6wUMClgqhoA0H0cjAJj6Ztw0nevwkD1LyQuYN0cRnNkLQATNSVu8hhJ+6UqB3eg5TvsFjNSz60NOt+JeVLApICp6hgRKwvkq1d7RPtglYidWAxbfYYA01JtaEwMB+cGf9yygvspURjY6vur+xWwVIoGFDApYKpKhsRk1Sw3HIxbxfexdLf6d8OlCYyBG9WuMVFTYpJzKDkrPiXupVQphqLaUeBUCRpQwKSAqWqZUt7UNIdwyidHJQh+O9vQgYklfLRsrCrHlX2kmVF2nU0H7u1ErMx320kXqu2Ng7UCJgVMVclACxczt82IZoIIpr0PhJLTL0UAo0a1u8eibIYoPpuUH6yiTtMeNb/d7Vf++QQkRjqyyjtDwqnVKU1p4wyzkC7V9+0bPwVMCpiqHpjIADILKbg0i9TXo89pibvFzieQmI/JVub0Se32wXB3bqvuT7ikogW3wEjO736/knNxaLkIIhk//JpLavmpig7bx1QVYG19bBUwKWCqCWDiYqf2YddMCGV8st/RZHgQhlAnpiIDsMWnq+ZgH3lUS5+s8XEM+m9i0HcTs3GrhLQr5rl15qnGcPvGUAGTAqaaASaa7ag5RbIBzCZtcGomRLJ+0Up4Xh3FxyC9kIQ2F4EnYYEh2CWbGSqmun1MVY3t1sdWAZMCppoBJn3BhzNeWLUJYbbc3ls/rz5LMwRtLgxDqBvJ+bjKV1LrvqrXjQImRaBVTaDFwCaQdoPmKZr2iv2vzhUHqNS8Bps2Cfqc1C60xcdI0U51jIsCJgVMNcfcQ2kv7JqxbjYY3ClmSJOeUzNLkIgCpupgwDs197X2HAVMCphqEJh8ElzAMPFaW3C72d88MFkUMKk1X/XrRgGTItKqJ9LVzJzbMjDqbSeBiWZD5igx/DuaDSCc8cmnNhfD3FKuJsyKjQRMpA0W1GUOHGsAsvwSv/NT/808LqU5VqfmqICpRoFJT94kw3zwuAtGsK1m6PXye6eAKZ+8uwQGWDBgwJuyYSLSh9vuZrQ7z8jnSOA2PEkrEvNxcOsOzkW1jn2jABOTiZmnxeoWnrgFzqgJruiMfOcnf7tjM7JzMoGKa4n31Mv6qIf3UMBUY8Aki24pi0DKDUt8HDOxEVjjE7DEDSPXpnYAACAASURBVDDHR+WYTVmFkdYDgRZ7h50CJjJyS3wCp2ea8FT/Q3is8/fxZO+f4KXBb+DVoUfx4uDX8XTvF/Gdzt/H0wMP4aTpdQkuyCwkq5LJ1TswUSDQq6UHEm7Z34ubUFIz4kGw0r/zMzufllJX+aTjkFTuKEZv6tzOa1UKmGoEmLjoaEaaTVrBqDR/ygVf0gFvyi4g5U874Uvb5fCnnOARSLvE3MT9duppce0EMLm0GVx1fIy3DI+jafRHaDL8EPumfoazlrfQ4jyCNtcxtDgP44J1Dz6YfgZ7DD9G09jjeGPse7jiOAKHNl11Y17PwMRq6SxMG8sEZcsUllyavztXMiye2i2rqsfSQamyrmXCqkxTlfBDBUxVMhFrAYduTqIUTlCajPTBmTBJ6Zu1Km6TAflSdphiI7BrU4hm/agncNpOYGK5o1BmFufNe/B031/isc4/xBnTuzDHDJLAW2yeOLYMwz5veR/fvvN7eKrvIZw3v4tA2ilmwGL37Ma5egUm+pPoPwonvQgm3OJH2sj4srwVNatgwiMAtVAj26xs5B1r7VoFTFUOTFw06cUkjNEhARlKhkvLiyUlQR3MaNaIZYMwxw1wasaqk+A3u1i2E5h8KQcOjj+Px279B+wdfxSzKRuyiylxknNci/WZ5zknvI6gdnDyaTzZ80W8Y/ghwllv0XuKtbPd5+oVmHKLacSzYTHLEVQ24y/iPVwv0VRAwG0zbWz3/DVS+wqYqhiYKAkyKZL+I2pA/L4R4tQXWzwXhjdphythkgiyjbRRjdduFzDRRNriOITv3PqPOG56BsZYj2wLQeDR5qKYiY3ipusMrjuP45rjI1y1f4TrzpOYjg6BYywAdXcRdm0CZyxv44nuP0Wz9aAER1TDONYrMMluxymf+JAYyLDZseZ6owmQ+1TRH0VT32bbUvdtzS+lgKmKgYk+Ja/UhJuWoqWbJXaa/Kg5kYFquXBVmZc2807bAUzUeG7NXsArw3+Dl4b+DDPxfnGGix/innDQ77uODvc5tLtOodV5DC2OY2h3ncaAvw2GcLeUSVq8VyKJgSjvjv8YT/c9gg7PuaowpdYbMHFuGFXH6DsCymZoafU9ucWMbEzJ7eapQa3+f6O/CXaxXHBD65fvRWCksKPT00afW+vXK2CqUmAiQXuSZqmcXQnJLbOYksKnnqRFQptrmXArDUyUsrldRdP4j/C3d/6rVJXILqaFKdHn5E6YMeBrx2S4/17u1P0mPbs2iSv2wzhheku24eDckanR7/S1m7+NfZNPSzDKbo95vQHT/GJOqqVz48O1/K2FY06NlkfhuWLfuXOyLTwlwRSr/ydQpBY02XaF/1Gg4fYm/Fx9LX8zhWAo0A53Yqbo/8Xuyfs5vRgN3BFNnekKpKdy+l6svVo8p4CpCoGJBCjmt5Qd/rSrpD+pXKIjs6QPZDLSD0bwlXtfNV5XaWDiwu/1tmDP2I/wjuHHyC5mVpJ3dXMomU8erB5kbAx+4JiaYqMSJclxJtjR/Pfh5At4z/Az3HCd3vUxrzdgolbBfCRG463HtEn/1Ib0vbxK0TUBz685JRF3tVBojo9h3/hPEcy4ZT4Z+frx9Csi9BVrM7uYxFHjLzEUbCt7/klPdm0ap4zvwBw1YCo8iD7fdTRSUEbVAhMlBObncHsDJjdy0pml7UrMiElqs7ZkEhpNZJRkihHSZs9x0Y8FuxBMz4LOWDIxLobNtMf76A+iI55M7pMypLxynsPxY+4TQ83JjMu5pxqvqTQwcYwPTjyN9w1P4Lbn/KYEATIN+gC5caE+tqThIX8H3jF8F/smvr+pdis5/vUHTDl4YpZ1o/DimRBmgmMYct3AlH9QfEilxpUBRlo2gkQuhtzC/akWE5Ee/HLga5JszTYY7HLWvFcEEwqTFE7Gw33iF2bgS2Yhgf0TP0OP74poWpORAaETVg4ZD/XKEc0GxWzMyEBjdARM2r7jbsbxqbcxHRrGsO8W2hynoWXDCKRc8oyxYLdUHyGNlXqXWv2vaoGJjH3If1MkWTr/RQLNhUE7f5vzBOK5kNhuyQwYucYJICBw35lYLiTMgW2QWLhNApkPf/P7ULBdQq91KZgMm2BAgqTJi5PNawmIPChlUdpiKRqafPi/hJguplf6QOK6Yj0qjH82aYEh3CX+Ie4RtHh3UYiR/cqr/fn+su/0+dA0UAhiBE9TbFiAqRRhpRc0cbQbYwMwa6OSt1RKcuQzuCACaY+MU6m2q/m/SgITxysxH8UTvX+CA5NPg6bOUmO4kXHhPEYyATQZHsUzA58Xuimc5420VYlr6wmYOLb0L3k1O7LzFN7WcrYvYyY0hssTh3Bp/EN0Wi9J5Ye1r+eGlHntivlNNBMWXjsR6cVLg99cASamYlyzHxGAYuTsSdNbuOk6hxbHxxgJdohv6cDEz+U3o2PveJpF4Oa+WFdsR+SYCPfDk7BKxfwO13lcsx1Fs+VDnDa9A1N4BCP+27juOIlZzYZB/w1cd5xAq/0kBnxtCGU89/WvsK+1/L1qgYk2WzLya/aP0OI4KqAxHu7BUOAGRoK30Ou7hnbnaRhCPQImBC6GRPd4r+KG86w4+x3aFG57LqLZckCIgUmPN92n8bPeL+Ki9X1MR4YlBJsAQbMATS/cTiGYdsv5kUAHeFAqYsIliYOObhIDAYc7lLI0DfvAmmkObUaSXW95zuKZ3r/AkcmXJf+FW26Ph/qEYCkxMSeJzI/3dXqaJTepMM+Ii24mPrKuyW06NoBf9H8J37r5m3i88w9w1PjKmrZunUjZNiP86P+oFAPW296pz0oCE4USmmW+2vE5fDD98w05qct5X47x2+OP47GuPxCa1LWpcu6t9DX1BEwEo3DKJ2WFWMVhrbEiyPQ7W/HR4EuY9g/DE7dCy8bWvJ7tcM64TpgXRW2rsO3VwETLxqtD34ZNm0C7+yie6fszxHIBnLU04bT5LaGng5PP4s3h7+K8+T0RUFvsJ3DVdhRjoU45rtmP4vjUWzgx3QRzxABLdBw9sy04Od0EY3hYgKnFfhzm6DguW4/glvuibJC5f/xpDAVv3Ne/wr7W8veqBSYSBxdxs3UfzpqbJMz5guVd9HivIJj2YCY2Jmpv1+xlXLYfhkNA6ZrULyPT9SadcGgmSTKdigyi1XEM/b5WCfl91/ATATe2cdl6CLOaFVouIjuiUloZC3aC7fIealjd3su44TqDqdAg2hynMBLoxFDgJt41/IO0E8n4RBPpcF0Q2/BwoAMHxn8hm7J5EjYBwHMz74L9oKnojLlJ+tU9e1UkIFZpoLamE1K5wERtzhQfQqf3At4Y/RpeGf7L+9rR27v/c1k0MS4kBUyfyHj50w585eZv4aDxuW0Jp/9g6of4h57fE/MsNe/752MtSb/y52sNmAgqtE5Qa9Hzi5hAmz88YpIjeFCoXGtMaa3odVzD0aFXRFO6OXMGw+6bYsVYm/43BkwvD34LVm0cvb7LaBr7vphzmU7QbN0vFpUDE8+A15w0vSkuBJr+yA9oypsIDwh/oJb1geFZSesgLzJGhx8AppmoQbQkia6di2L/+FMSWLHWu9fy+aoFJn1Qycg5wdR2jky9hD5fi4DATfc5kTaoTe0zPCXOwU7PJYwGO/Nms2xIbL1d3stiFjthfBO3PRfEv3J06jWxAdNE+PHUq6INkRjo0zox/bZoXV2zV9DpuSILg0ByeOoFmCKjoKrNZxC8Ts+8ha7ZZtGKbPEp0czYJm3Mp417RdNi/hAB6MPx5zER7sWd2Ys4Z3kH1OZolqT0Mxq8LaZC/Z0JTFT76VjVz631yYV7Z/Y8Ppx6AqctL6yrMbEdVpCYjgwimYsjkYvLJx3IBMdaSCyspMbEKCuWcsoD0/My32uN9WbP75v6IR7v/l3Rwmki3mw7W72vmoGJAQekwUQ29umRi4mfh+eouTBfST/imTB4sCZeKY2JJvcBVxuODb2GCV8/zozuwW3LhXvm/wcDWTjGXANcC5GUT3xNheM+EmrDDzv/L3R5m8XsOx7uFtAhMA0EWiUwggIj+VKz9QNJsN4//iSOTL2AdtdJdHub0Ww7INrTJeshtDvPYjo6jLHQHfFVdXkvod/fKmkJ1KCmw0MY9neIeY/ANBroFKsOfZnvGZ7AQOD6rtFT4bhU+nvVAxNL6hAMzszsxSlTk5i/uK32G8PfxSXrQZwzvyvAxIrPfd7rmI6OiF+IvhxGQu0ffwZds5dwZPIlse9S2+J3RqexzMwZ01759KccEppNYCKQGEK9sManRLI6ZnoZTWM/QK/3mgAjAUw375027cEl62EM+m/lTYbaBGiuO2N6TxIr2X8C4n7DM0Js1LQo8ZBB0ZTH+w9O/OI+nw+Bic9gX0tNOH1qjsQkXhr6Oo4ZXxGJvBwfBkNXx4J34NMc8MZtYqdnOZb0fEK2ClhYmkfhwUVKk1e1gFZlgWkBgYwLX++gxvSslKYpNeYb/Y8m5rfGH8ffdf6++CUKTbYbbWur1+82MOkmMtJTIX3xO/OQSIOzcevKwcg4AlFuIb3iR9bHgG0RkGiao69JP1/skwEPzeMH0G27issThzHquV3yeq4/BiLEMiGppVfY5mj4Gh7v+k84bnxZ/N8UlPeN/0zCwQ3hOzhuekV8xjTnM9eNZr0TM69gJHQDjsQUXht+FIP+dtxyXwBNcVz/I8HbYlpnLtyRqRexb/xpEZivWI/AEjOIZkUBlhYg8iWbNiXPOGp8GXxmYf/q5XvVAxM1gnbPafxZ629IoiIj1Qgqrww+itOmJnw89QreNzwpTPmC5T35Tqdin69VqkK/b/gZ2pynBBhueS5I/bKXB7+JS7YDAgz9vhtCBASHj6ZeEo2Jfh9qRJbYuEhO9FudNL6NszPv4YJ5vxAKo9sumg+Ius3n0al5buZ90XQIeM2Wg/eAtAsjoVt4of9rUgWAINvluQJT1IBOz2V8OPEcXh/+thCwTlRcGKxzR7DUzxX7HI904onuL+D5/q/iuPENGILd9/YGKh0NyDGkRkaGsLhEJjEH5m4wUZFgxcWuH17NJlIpJVbOxdrmj8qbnoq9M89VEpj4Pon5CB7v/m0cnn5C/EBrPXej59k2BZDXDd/Fd7v/SKJBCfAbbadS1+82MDGIiNu6h5JekK50GiMYMQqOZs5FoUnS5bysvbxARHp+ULuhCY/bWFDTKjVGOm3zeUyc5e9S13Nd0H/FAq/8XnhtbollpxwSMMO55aHN5ZPW55Yycp7CIf3I+UCnRTlHIZKRwAQqfuf/vI/bpfC9uQYptNDPzfP8pO+bY8bzvJ6uDX7ntXyGNh9Fbmn3TMOF41Lp71UPTCRId8qCC/b98KXz4dOMhGEQhCk6IiYpFjZlWKZVM2A0eAum6KhExNGHRK2EZsCJcJ9IrCSWwcB1mGOjopGEM34wqIKqNNshqLBiN31LNO+RAEIZr6jPxsiItM3fjAo0RoblYPus0EDphlGAJCr6vMbDvRJIEcn6xBbMtp2aSULgo9kQXAkz6EwdC926j8AEmKLrR+W5EkYcM74kps6brrPyjlysa2lNOqOkiZDg9Oliz9vUuWC5GGneu//Im1S0XDRvUkn5Eb13ELDoA+ACXuu5lSbaSgIT+5ZZTOD1kW/g4MTPMBkeqBj4UjNgkvRbY4/hucFHdt1UuhPARBqQ0Pk5DfF0aIVOSC+kFWpGpBfdjKybkrmpH+l+I7TCexguvl4ek26aY8AE5+RTui8uTOUIeDFzvt1Npnxs5D3UtQ/OQw0AE22++VBuXVrXCY3M8FOJKh9Nw2g+Slu8hotENxuQ6Hk/D97D83npNW9P1tvhswoPnWjyCy5v4pK2ZAHmf9OOrberm7v4mxpGYUY4Fyx9Gmyf7VICyi+U+yeG7dNXxaCIUouVIEtQ5MHqA/QdsU29D3rf9U+2xXpwPBgpqJ8v9SnvtbwokhqZSN4J7RGzC00vdD5zq4HknCYmFX2XUJpXeNAMU/jOpZ5V7n+VBiZKoRet+/Ce4Ue4YGmqGMBSMm53ncCese/jY+MLZY13uWOwmesqCUykMUmjWMis7AzL+ebusBRuqAGFk74VOslX7g7LtbLWimhAG30nrnPSo2hbJSLzNtIu+8b+E5hIyxu5V117Px/bynjUBDBt5QVr8V6CIBOLCSCVTLAlCE5HB8sKqih33AjKBB86imkGdMfMcEaNcjArn+eY+0UzBpnZA8cmGFSlgYnCAwWBt8e+jmcH/qAiJksCOs02vxh4CO8ZfiLJ1+WO6XZdt1lg4rusnjeagGPpkFRIKJxz5hVF08F7RVBLm5Qr9Z4MgGDhVfZzq20SXGnSJuDNL1Y2CX+rfWuk+xUwrZmYVzn03zhBLYuGQg2IeVUEqo23cX//CSBkTDRzhtKzW25P7w+ZATUxsZEv5u7bIVR2CV1gorKGaNovYb50aPMgM8lHPcXExl5OrTP9mZUGJr4DBYAzltfxdO9/w2XbYTHf6s/bzGck68ct91k8dvs/4Jz1VfEXbKadSt6zGWCiMEMNgsxanzt+UgNiZYTCHWI53zQlf2rW3TpQlPP+WiYiPiGaCEtZGNZri5YMmhspTBGUKrHu1num+v9+PqWPhwKmqgSm/GQx8o+SPKtZ0ESnT9pmPulkFf9Z0i5O2c20sZl7uNhp0qSpjzuEcuGLryETFhMMfQ75IwIymJXjni+CTE43ferPrzQw6e2y3MyByWfw3Tt/jBvus5LEqP+3kU/6GG/PXsQzA4+gyfAtGMLVkQSpA5NUSykIwiAwr/iFOC9yRGR+8r7GmHzX507mjzvELm3cL7SRcSz3WoIhaYjgqac9lHsvr+P704THNhgFyARcnttIG+ra4gCz2XFRwFTFwEQfEs15smPtfKyoP6qciacPhaZBlnhim+XcsxPXULqlH4abvFEC92n2gsOBYNIj0npeEs9JKDvzXXxJl1TdqLREy+iowWA7vnzzt/DqyHfQ4TmPaC6wTjLmpwuS2gWrlfT6W2RL9m/e+h0MBTuqQlvifLJaiUuzCMgw0IXBA/kjK8EINIcxcm02brs3Dw7Zdpy+Fiaq7gRNbPYZDFggqBCc8sE45W0YyPcisKXmEqIRrlcVYrP9U/d9uk7KGQsFTFUMTLTrM0yUVRpYvJYRf+VM6uprmEvFqsgEqNXax+prd/o3JVMCDEGK5rxPj0UQhJhEmfddzUglaYYWM9GZ4fRbMdsUe0/2hcA9Ex/FY11/iL+7/V9xZmaP1DNc71m8l3tenZ/5AI/e+j18v/sLkkzNREjOY7Hn7fQ5hjbPJmxwFPgA6QeUMOqUH3MM1767WDAHSzI31dL/UuPF8adgQG2OwOrXXGJSXI/eqR1K2HrMImHk611fqg/qv42BT6nxUsBUxcDEiaNjnj4aRuixFiCLjFI6XE9boPTPgq3MSGdRWZqXuHhLEUO1/cd3JDhRYqefgwdNNSzzZI1PrjsGm3kfAhD9TT2Bazg0/TxeGPg6nh58BEdNr0lytVObRjDjETMfPykwsH7iafMreHPsK3hp8K/xVO9DeKbvYbxr+FFVba1OjcmtWRBKeUVrKhzTfJrBxsK1NzO+23kPAVQqSMwnxRzHBFn6MRk5yghBhqwzPyn/m+dYCy+8UvlkI37O7XwP1fYnUMBU5cCkEyl9RAQnFo0Mpb1S6ZxRX9wdk/lW1Kb4nedYBZ3+qXzwRN5HVWugpL93sc/t8jEVPos+PVZ4P2p6BU8NPIzXh7+LQxMv4Iz5bZy3vi7HOesbUvfw8OQv0TT693h99K9wwvSqVJJmCZonuv8EnbMsuOmrCoEg72MyS6oAQ/gL37fevtM3qfudBIhSBCaa+u4HJkbhracN19vY1ML7KGCqEWDSiYkOZ1akYDLweKQHdNgbo6NSCFI/xy03GDTByDBG4+n31svnTgCTPlY0DzGKscN1Eawi8mTvn+LbHb+Ob974DL7d8Rv4cffn8a7hCXS4z4vvSx9vQ7gTz/U/jOf6vyzglFzQEJ/jtifJTfsK9T5t9lMPfmAgCp39m21H3Vc5k5Uay+JjqYCpxoCJNnCa6Whu4t5RPLjjar48in4umS/vwqKsNWa+K2eh7iQwcfyoPVFjFS00ZYYzYYAjMQZnYhye5Ixsg8L/Gdmmjzf32JqM9OKJni/guf5H8OrI3+FrHf8ZByaeFyGinPes9DUKmIozwUqPs2pv6+OsgKnGgEkRfWVr5W3XeNLfQdPqi4NfxXdu/Ta+3v7v8f9c+RV859Z/xqmZV2SvrZ02ISlg2jrD3C56Ue3ePzcKmBQw1ZxJZyc1ps0yDJrKGBzxwuA38LX2f4e/bPkneKT1s/L5dN8fotV5SMLIdxKcFDDdz/w2O7fqvu0fRwVMCpgUMG0DDTCSciTYib9o+9/w/175p3ik9V8LMPHzodZ/ih92/ZYUHaYJdqcYnQKm7WeoOzWX9f4cBUzbwJTqnWh2+/1qQWNi0IQ/7cIvBr6Cr7b9W3yp5VfuAdNn8XDr/4JvtP+veG7gLzAZ7VnxS233uCpgUsC03TRWqfYVMClg2jGJvVJEWwvAxHdlkMotzzn8vP9P8aUWak2fXTkebv1X+FLLP8NHxp/Drk3syBwoYFLAVKk1uN3tKGBSwLQjTLGShFwrwMR9f1hJ4Zzlbfxtx2+JpqSb9B5u/Rf482v/Ax679TmcnHlNKk6slzS91TFUwKSAaas0tFP3K2BSwKSAaRtpgOHjvpQd561v4s+v/Xd4qPXXVnxNNOk93PoreKr3j9DuPLPtNfUUMClg2ilg2epzFDBtI1Pa6uSo+4szktrRmPL9Z1K0KTaIprFv4Vs3fwMPtfzqiknvoZZ/jr++8et4fuC/YSLSta3gpICpOD2pdVZ946KASQGT0ph2gAYYpWcIdeOFwT/DN9o/i4daP7MSqUdw+lr7r+Hg1I9hivVvW2UIBUzVx4AVKBafEwVMO8CUFPEVJ77NjkutaUz6e9KHdM3+EZ7s+SP8Rcv/iEda/9WK5vRw67/En1/773HK/Lzsv6XfU8lPBUyVpcNKzo1q6/65UcCkgElpTDtGA8tSYPe8pQl/1/E5/NX1f7sCTAyKeLj11/Cjrv8b56x7tmVOFDDdz/wUGFTveChg2jGmVL1EUGsLtFY1Jn2czfFRHJp6Gl9pY/DDvygAp8/iy9c/i2f6/xSDgRtIzscrClAKmNQa1Gmw2j8VMClgqijz2wmCr3VgYlFYszaIn/T8H/h6OxNu/+UKODER95vtn8Xz/X+F6eiAbO5YqTFVwKSAqVK0tN3tKGBSwKSAaYdpgCHk3Cl3ItKNZ/r/cKWOXj4Blya9f46/uv5PcHT6Bdi0yYrNjwImBUzbDSiVal8B0w4zpUpNXCO3U+saE+eO+zal5jVctr+Hn/XmwUnXnPj5UOuv4vt3Pofz1jcQywZQiS2/FTApYKoVvqGASQFTxSTynSL6egAmfaycmgknTS9LftMjrZ+5Vx2CpYv+tdTX+3n/53HDfUT239oqOClgUsCk0121fypgUsCkgGmXaWA6OoQ3hv8eX2v7DB5q+Wcr/iaa9uhz+lH35+BJmcFE3a0wFAVMCpi2Qj87ea8Cpl1mSjs52fXyrHrSmDgn3I14Jj6Cn/Z8AV9t+40HgOlbN/8NPpp6CZ6kRQGTWq9booFa4QEKmBSh1xyh1xsw6eDU5jqGp/q+IFXH9UrkX7z6K/hy+6/jzMwe+FKOLc2V0piUxqSASTH8LTGRWiGg3ehnPQITq0IwGIKVH/721v+OP7v2GXyp5TP4cvu/x5P9f4nxcPeW85oUMClg2o31uplnKo1JAWjNAWg9AhMXL8PI3YkZHDb+Er9z8R/jT6/8Y+wx/A3s2pTUz+P/m1nk+j0KmBQw6bRQ7Z8KmBQwbYnZ7QaB1yswcSy51bojMY0rziPo8p2FXRvLR+RtEZTYtgImBUy7sV4380wFTAqYFDBVGQ0s3V2UBFxuz75VLamQKShgUsBUSA/V/F0BU5UxpWomlt3sGxk0/TBk2v6UGzZtWn7vZp9q7dk6MNGXxXGstf5vtr952lkCS0HNL81J2D0/F+7OYWl5sSLJy5vtm7qvuLCggEkBU00wKGoPZKih5CzM0THMxEZxd3mpJvpeLcznU2BKNBQwkXaS8zG4UyZY4+OYiY7BHDPAmZxCNOfD3FJG0VGV8UEFTFU2IdXCxHazH5Rw5xdz0LIxRFJ+OeKZkESlJec0uDULrPGJigHT8vIyUpkU5ubntoVBkTFSOt9q5YatzokOTIm5+LZtRrjVPlbqfmqEFGRmkxa4E2YE0i5Ecj5Esj5EMn5Esn4BpVBmFt6UHQ5tWrYkmVvKbgsNVOq9GqUdBUwKmHZ9IbJu3NxiDpn51L0jiUQujkg6AL/mQkBzIZoOSGAAtaRKBz8s3V2C2+tETItuy1hkFlNIzMdFS6mkz2ijTCqzkBJQD6d9SObiyC7o451Cdj6F7EJajrnFLBaW5mvWVJpbTCOeCyGQcsMSN0hUYzjjFRMeaY1zwIMCgzYXxWzSCmN0WAAsnPEhtaBV1Le30XlS138CBUw1Bkz6olrrs1aIeqX/y8sSdRZKzcIZMcrhjs2IlkTmyOtWv1OlgWlhcQFDhl64Zu0PPGv1szfzW5hk2i3+DfrJNtNGJe5hxN9swgZ7ZAqOiBHumHllzF1REzwxixyBhBtaNrrS35W5usfQ9d+fFJmbSvRzK22wb7NJG6Yig3BoJuQWyzPTUZslKNFEPBMbEd/TVvqh7i3uOyp3XBQw1Qgw0TSRmItJWRpKgTys2gSs2jjMsTExRYQy3ny+y/KDzLxcgtjO67j4CTbJnIZIyieaELWhSNp/T4LPS+y5hQwWltY2fSlg2tyip8bk0iyIZcNIzyfBcc7d05Ly3zOiRaXnNWi5qMxLMOFemSfOlRwJN8JJL7RsBJn5ZMm52k56Wt324t15yQPzpmyID6dPCAAAIABJREFU5ULILmY2ZO4lzSXnNfhTTkxFBrac0Ly6f+p3+XSrgKnKgYnRQ8G0W8wSAX6m3fAmbWIXZ4kaHpQQfSk7/CmXHLym0rufbmZR0exGs5CWieSPbExMdIlcDFomjFg6iFg6hFROE+m83GfUKjCJBriLGpPuYyoVlUeNgyYuaho098VX5olzlT/i6ZCcJzARwOTIRkXLoqZVeLANmmjJ9LdTW+Q6oWZq1ybFf0SQKpeeCq9jHwlO1Jzol8osJDfVTmGb6nv5gKSPlQKmKgUmOuTnlnLikDVGhzATGxNwWsu8xYWo5SKiPRljw6JZcTO6nYxco6+G/WPgAg/6LMi8PHErZuM2BBIuxDIhkdS30q/tAianxyZMmSYvRmrJsZiVvZN08xXDi+kgz/+fFQZORs75ommL78Uq4GTsvI6f1GT9adfKef0/PoeaMJmhDgaF7W5ljPQFXvipAxMDSLYSLs6x4Djo4BVN5X2BPs0O76qDZkECGp/J6yVc+x596HQiodtL8zIG7Fc+SGRjWn9iPia+JApxHNfC997od9335NSMCKY9W2pro89W1+dBTAFTlQITGbxDM8IQ6hUGR+DRHbfFiTef58PryBi5z8+Arx2peYLT9vs1RNKc00BGRN8FDwYuEJj4LmQ4eSa8dI+Jb1yK0t97u4DJ4jKKIEAzjlUzwKIZJPpP1zDIsBJzUTnH/2zaOKYjw4hlg5IjQyBhoIMrYcZMjE73SZii9FmMiaBAp7pdm5ZQZZph6QfR5sLCsBklxhDmfLsGGKOjFZfWKwVM+jwQoDjvfG99fld/csyoNVMzphlwNm5doQ/SCP1aBLNgwiN+RdILr98oKIcyHowGb8uYsV96Hzf3mX8vmsk9CfMW29o8nW+u7/XxPAVMVQdMeWnUlTCBEls0GywaAFCKaLkw86GyVpjjBok8KnX9Rv9j+yJVZqMIJ30Ip3wrTIX+o9Rc/qD/YX5xbsP9X68/2wVME/Yh+DMOxHJBaPNRaHMRMQtxHrS5mERredNWAS/+l5iPIp4LS0BBNJuPGnRpZgTTs3IvpXgtFxZwGg7cEqCi9sRIMLZHPwj9hnwe/Rqcaz5Xb5dtM8JsvfEo9/9KA1N5z81rkQQbmvR02ij8TM8l5Dy1Kpp5mRpALYupAkJfpLEkacwn0Zm8hto4aZDaFS0D1JQYFs4k2vL6tT4Dl3lJO4UGqCEWa5eaMoXBvJa3fpvF2lh9jvRDOlqk9rhlkK1Mn1b3cbt/K2CqMmCi+SeY8cCmTSCa9RddDOUSBTUnSu30Q1FaL/e+1ddReqVznA5zMhQyEH6SeYSSXnGEk4mQwVBiXn1/pX9vBzANjHWBwBSfC4hJTu8zzUxkeO6ERbSe2bRZGCHNrPrB/1lo1ZOwCkMho9Tv56cpNoLu2csSoLLazEQwIiiRCQqj/SQfykxGRz/h6usL293o990BpvIYI2mMmjWBmD6qPDD5hL5IYzqdRVN+8U8ynYD0RuHHpc3IHOVN18WtA1xXnMPxSDdGQjcxGe0TH1Ip4CfIMcyca/F+wFuWvDQGWUxHB2ReOcf8TXrZKphMhPvQPXtFLB87Ye3YKB3txPUKmKoImEjQBKNBf5s4YCtFAC7NJIyzvAWzLNIfGYV+EJSCSY/4ipxRI1zRfDg3c48q1ceNtFNxYFqYR/dIB2zumQfeh2O2uLSA8VAvhgMdoi1ROyo86IeYCPej39cmZrnV42yKD2Eo2HbPRHU/4ySYMXiFY01govT96bEg51e3t5GxKry2moGpsJ/rfSeAUTCib4uVQAZ9NzAdGXpg7grboQDQbDmIFwe/jh93fQHP938ZN1ynRNMqvG7193DWK+BTuHswwYKAddn+IZrGHsdl62HsNzyFVudR0Yap6TChmmDI+3g951Dy9cQ/mRWgo/DB8wQ9XsuDNNA524yLln1CL/zN/9nOdgeQrH733fytgKmKgInSMTPRbdqkMLhKEYY/7YQnab6XoHo/Y1z9DBI/pVH6inyaQw4ufj28mCYZHovMMdoB39Xq/vH3TgKTHtAwHu7DSOC2mN5ofrvvmI9JpCSrUZCRrO4zgWk42FY0rJoBKwyM+PRwgvNFLYopAfzMM8Wt+k3qp7o4zWcMtKHAQJAyx/PpEqvHvfA354Wm09mUFZftH+DZ/i9h0H9DAoYKr1v9vRgwEUDOmJtww31KknMZDRjMuMVfyP/oL+zxXsVFywdosR+TShPUzDxJK5qtB3HRsh807ZKGqOUN+TvQbPkQl2wfYjzci6v2j3DZdki0L+ad8f9252nRophrtbqP9fhbAdOOAdOybDtAwl2LkCiFeRIW0DexnkmMEU70I3Fbbkrba7XJ83kbvEdyPPJM7lPzCkEmHxYcEvs9w4Pz4b73QrwzEck7Yn/ykWef3lvqmdv533YB07htWJhFYd/J0ELpWdE4KTAwFJ8hxBxH/eA8xLIBESqo8a6eYwJTn/8KwtlZkaQL22cbDE9mAAX9Vnn/U96/xWhMViUoBnaFbZT7vV40ptXvSx9gudvOc6xbnR/hmb4/FwGQ5tjV7RX+ZgkjVoWgiU4/zzW3x/AD3HSfkjXIoJU+XwsYDUvB8qr9kGg9A/423PE0C7D0+VrRNXsZPDfob5fzba6TGAneFk37mv0oTky/hclIP1odx3HFdkSqobQ4PkKzdT9uOM/i8OSLkl9Vyvyo97HWP6sAmJZlMbJeFR3DNJFwoXPBUqLg524MMrWB9Rj+RvrF9lhAkrkRa2XMM+CBkV6l2qVZgJrVTHwEo6FbEn23mhEWu58+jLHQHRlrghHNc/xkPTomS1I7Ykg3fUW02++WNlSs76vPVRyYFufRN3YHI5YeeJN2AXIyHyakEihs8UmhSwYjuBIzco7/8RqCPs+TVsn08gErAQEvzlN2KYXpWD96/ZelaCij8D69N7lipmH9uuxiUuaWkX1cA4yspPS9+v03+7t+gckk/r1yxmU6OoiTM28IsMTnQuuOLcefkZWrgalp7Htodx8XLYwm3MOTv0SL42OYYsN4YeCrGAneFPogPdCEuN/wLM6Z3xW64Hrt8l7Ca0N/h/PmfWIiHvLfBMGJ/uDbnouiMTHAY6/hcRw3vorJ8AA+nnoZhlBnVeQoljPWW7lm14GJDLDXdw3vGp7EaeM7uGI9grFgpySK9npb5XMrL7jZe2kjJuOplH2fGscFy/sY8F9fM3y7HGDiArHEJvGO4XE82/eXQsxkjOu9J4GJ4bQezYpZzSZ+IuYXMTyX4J8H4ruiFVXqndfr02b/rzQwLS4uwjA1ArN7ShjDZHhQQrcZ5j0TNUjiJsedDIUSMatT8z9KymQYvpRTtGHSDAUPnjdGR8RpbksYYAjfFoZC6Zv/kdHRTDcVHpRIPJqCGJrMaymYsG06wPUw9M2O0+r76hWYqMly7ax+32K/j5lewYGJpzERzqdhFLum8Bznm1pMoYBMjeXAxM/R5johAgl9SgQnpmeMh3vwXP8jGA62i9BBK8h58/t4Z/QnOD2zZ4Wf9Pgu49Whb6PVfhzXHadw231R5pw8h4EPNPdR6Hl//B9wZqYJ/oRL1i3N7HxeYR/r8fuuAxMdvd3eyzg6/apIiFzk1JrIbGmzp8TKiDIuWB6007KkCs0blC6owtN2TO2GEitNLe6ETY7E3P2RaFyY3MvHk7DBm3SI6YSTSqZMpkHpJpCaFU1iItIjduSxYJeY12hmIWOiD4bSLJ9FzYd9ZfQUTQLcFptSLs9RsyERhdN+hNJeaf+sea+o8dRUGCG0Oquc78LorlKExnb5/A73WRybfk0Im36KUvfwP9GYgnckfJkFO6kV5TPya69YZ6WBiSZKLaEhlUmIb4+h3Cy6qmtBBByOO2mMNMC553+8hteSUVHw4DW6iVU3yZF2qSWRfsjceK/+H+/lOYIer9MPCTOfi97zSW3dt6TTRr0CEyuDMzJSf89in5wbjvUl64diKuOaLcciEs7MYip6PzAxdJxpGO2uEzhn3osbrjM4NPlLCaZgVZbLtgNotn2AZusH8j8FwqHATdxwncY5y145qF0xyOG64yTOzezDiem3cW7mPcmLa3OcxjXbUZn/VscxnDY1odlyQD7JH9Yz8xd7/1o7t+vAROflTfcZ7Bt/8l4ZELcADSUNJiBSwrTEx0XCuek6KzZZW3wKo8E7oFpuCHXLdxLaeLhLJptJqR3uC5LkSEahTwqTF6/YD8MQ7BGphNINJZSZ+Ki0NRkZQJ+3Tcw5He4zaBp9HD2z1zAVGZI+UDIjGA4HbmAo0C6ARqIbC3UKqNFxaQh2i0RMp6UpMoIR/x2Mh/pE0r5g3idOTL7TaOC2gK/eN37Sn8Ck2sJza31nX+lYbXOcWgHYta7leYK3Idz9ABiWuqda/6s0MBV7T2qNpTTHdf+/56Av1kZeOy3uF1yv3WJ9LfdcvQITtVSuS65lAlCx8eCYUwBgQrRtHeFPv5/CL4MfqM1SONHPUyBlpBx9gG3OE8JLrjuPYyLSK1oOBVz6ktpdpyRAgkIvBRO2Q5/RNcdHMIS7RJA9YXwTFy0HcMl6GGdMe3DLdUF4DvvJdyHoDgU6cMdzEfRJsfTYWu/4af923w+81b7sPjDdncc1xyEJ37xo/gDDfiYiTsmEMBLlkvUQOlznMR0dwknj2+JANIS68PLgo6J90Kl4duZdAZMz5rdwaOpZYcDUwG55Lggg6IN003MKP+//kpi0zszsxSXbISHoQ5MviAZCIDxl3COmRD776NTrMMfGYYmNi6rebP1Qom0+mPgZeFBzabYdxAnjW2h1nJC+D/lvoNfbgjvuZrQ5T0soaffs1fy11g9xePIlnDO/J32nCUfvGz+pDZIQC8+t/k7GxUUx4G8XCYphpfTNrSf9UQOleYiLd3WbtfY7mGZuibEhFmgl5yY9n4BDm5E8tHqSumnyosmNTJsWmEqNGYVdtsu8wrUSbLfyLILe++M/xZ3ZZgmwYAAF+Q6tLltptx7u3X1gWpoTLeeY8VWx5dNhTFMHwYmTdM1+DFdtH+GCeT8+mnwNo8EuGGMDeOzW7+Ck6Q0xZVFzIAFdsLyL85a9AgIEAx6FwQT07+wff1rMWgzXvO1uFu3ppaFv4NDkc7jpOidAYoqMottzFedn9osPgH2iVvTm8HdxZPIlHBx/Tj7ZP4acMsxzn+FpCflkX/hcggABddTfiUDSLWByyXoQrw//PfaNPyES1GpipymQyXylCItSH5nLu4Yf4m87Pocf3Pld9PtbQed5qftoyiOgrzYflrqnWv9jCLXawXbjUjHNj5TESSsMt67W+d1ov6hBsPID6bvQQrLRdlZfb40bxBJCzamY5rv6+o3+ZrvUpmzaNEwxgwilrBTCNb7Rturt+qoAJia67R//mfhd6APypVxSU4yMnyru+Xs22JPTTWA+iSU+hmf7HhL7La+55b4o+QgXrO/ignWvTGyf97poV9wSQo+Co3p9YOJZpBc0SZjs8lyBIdSD9w0/xfHp19HuPAPadxkgMBrolOcyh4BO6KnoAJpGHse7Y09IfsJp8zv4XucfYzR8R8yLp0xNOG16B22Ok2JapH+MQEczXjwbErswgx9OmN6UcNXL9oPwpx33EWA5wQ+UdJksOOBvwRXHfrQ4D4mfbb0FmQemzroAJjJY7kw6m7LUhQa4E0yFGjV9n6R3avrVEvpfqXcnTdDU7k06JepxK+0SMGhhcGhT6ybgbuU5vJeAx/mI5yLyuZ7lY6vPq5X7dx2YSAT9/ms4bnxNIpxMUYPsGUO78UjgjmhKdP4xaoX+FGo61EYu2Q6i13sVDLNkgAJDcDu9F3Fn9ryo87yG/qfC/AaCyyXbAQnJJXAwm5/2YOYadHouYcB3QzQgAhHLnPActR72hcUcmfTGaBlKZj3+a/h+9+dh1gyS58J+tTvyGhS1HkpwTMjkYqFJgFnfd2YviuZFgj80+QvYtYn7GATt5OwPgyPWsiOTkAlOTHClf44HibmURMfADPrsmIi4HoDVAuGSZhhQwGgpJqOSKTGoQB3Fx4AWCDLaQMolGnk90MBqOmVQEt+Rpneatvl79TXl/KYVg3REiw0DqWgmLOc+dc3GNfhSY7brwMTOsbyIL+GEUzNLxBzVWRIIme5F6/s4bW6SKDz6eqjVUBPRJUB/0im5NzRNUPIQafCTZWHAjJYqJFD+phOSTJ8ROswTYOl9OkYZIeVLcn8j50qCJH05XMzcgprMkGYwHrRjs93CcF72lRUSfEmnmCTZ/8xiPhGT7VNr472M6mLGejQdlMi4wtBPRvExLJT9YP9KTdxG/mPJHAI0o74IkBu5t1qvJXPlDqXjoR4RQKbCI6iWYyI0gInwQFX0ZyI8iJHgLRiCXVLHr1rnsxL94nql1YFCJbXDUsJa8efl1yhNxZy/9czjxduoLINu1GdUBTBRA6CWwB0ncyx3w2q9n+RrtlHKZ0QKNReGVjLHiWU5+D8JkfcRJPibYKA7dQlcokkUROnwNwGGIEFwyl+Tj+LheYIGD11bIaBQ29C3m+CnfGeNK+7GWlBVmL9pG5b+3Os/+5NvKx/yy3v5m2YUAhnBtHDxsA98NybRVVJSY0AFI4LYn8Ln1SrRU5BhUU+pRj0fFwmX23tUyxFMecCjGvpD5krTdL4/96dP1Or8r9VvrkEKn9SYnAmj+JfpH17r+sLzXJesWUhNiSHf1JryvEIBTeE47dT3qgCmUi9LDYg5CjTX0b9E6V8HjlL31ep/9H/RFMgII2o4W3kPAjzNkDQPcty20la13EtmwbJJ3L+H36vNV0LgZ9IyyzpVw5hxrbAKNzdopEZeDX3a7j6wcgYj3txJs5h6aZJjPhJNvtS0KVBSiKTwF8sFpM4d1wnTNbgLNK0q9SDAbfc4b2f7VQ9M2/ny1dg2GQkXDyOCKMHl/QEbT7IkKDEcnblajFjUNclqfOdy+0RmQUGFTJaMv/qYR37voWoCJn1suY1EMDl7n0VA/68eP7mOaA7nti/c+JHbUriTFjHx0WxPd0Eg5RYhkPmQzEkicNXDOqmH+VTAtGNFXMs3CdAkkRTNaVLyG2hy3Cix5cNnu2UbjUr6qzbaj0peT2bj0ixi7uT3SrZdmbaqF5hIQ1ouJuWs8sJO+fRYmbHZ+edRcKFWnS8vlpa6g6z6wiR2WhFo8qPWxP/16h61+q711m8FTFUITCSyxeVFyeeieYHaEzchY6kaglYxIuQipH+O4bIsNMpgh0jWK1LjWvcUa6daz9F3R4k/mglKVGV19rN6gYnjRfNVLBsS/xzNe9U5htsDYBRk6D8mELGUFCNlCdD0uzbSONTKuypgqlJgIgFxMdF0xYKfzoRJwldpnmNOEj8ZHstD/83ACUY22rVpSdyrB0DKj8OSBDq4YjPILaSr0ISnM9PqBiYG/dBUxU0fadpjRGqtMCrVT53GGuNTAVMVA1PhYswtZWQzOVazZtQefUfM1WKVZPkd6gVrCDIkvd6kQEq2LFTLSDxGMxaOS3V9r3Zgyid0Mo0hlglKykK9CC/VRQeNAR7bOeYKmGoEmKg90RRD4KE5gge/f/o7KaYJ+hKqLyhgawuVOV+MwiMoVVsU3v2Ls/qBif0Vf1M2IrsUE6TqTZC5f062Rnuqrd0ZPwVMNQJMjbhAhIFmIrKzLnfZrf4xqA1g4jhyo8h4JiR1HJlorjSn3WHA1U/TuzMuCpgUMFUlw6eGSOaZ38xw7aCP6lrYtQNMHDcGlMxqdskL4/fqGsvdYYhqDKpj3BUwKWCqSoZEUIqmAginfFI6qjYYRm0Bk14Bxa+5pKxXbYxxdTBONVbbOw8KmBQwVSUwJXMaZuM2qSdYO1s05IEpmg5IEnCtMC/uaMwoPQoBKsF0exlurdDEbvdTAZMCpqoDJm75HkuHEEkFaoxR5oEpkvKJX2y3F3e5z2ewDOsPBhJuKVtU3ZGPCjjKnddavk4BkwKmqgEmMkgGPJBBRlL+qulX+Qu8NoGJ78cKCcyZ82l2UFulj6/891ZgocaqsjSggEkBU9UwIDJHLRNBPBuWMPjaW+y1C0wUCqgp0a/H8PxGqwxRe7RWWSCotvdXwKSAqSqAiYxRosTiNjEn1aavo3aBiYyJIeMMOmEiMzXW1duyVBvzUv2pX3BSwKSAqSqAicnDrBju05w1FIW3mjHUNjDpjJ5aK+sSsuhrbQoIq+dF/dbntlY+FTApYKoKYGKwA3OW6GOqlcXzYD/rA5j4Xtwawhg1VHHBXAU2D9Jf/YyJAiYFTLsKBDThsaoDqxBwI7vqLjm03sKvH2Civ4+7uDIQhcEQ9cwE1butR9c7/78CJgVMu8p0GP0VTnoFmLi5YW0zifoBJs4D54aBEMxxyswna3xudp651jYt7+54KWBSwLRrDIdmO25jwQKtiWxs1/pROQZSX8DEyhCM1KOZNZScrcqt7Cs3d7vLiNV73D/+CpgUMO0aIDCR1hk1IT2frJO8mXoDpvw2GQwdZ5QeAUol397PQBWgbM94KGBSwLQrwERNScuGEUn764jZ1R8wkfFK8u0ck28d94SIWg5Q2R5GqgCqsuOqgEkB044DE30XWjYiUvj8Uq5OtCUuzPoEJjJdakp5rYn+ptSO04xi/JVl/NU+ngqYFDDtKJNhFB7BiJpSbZYdKsUg6heYdEbGSuQs9qpKFpWiA/WfTi+b/VTApIBpR4Fp8e4iyNzimXAdmfAKGdGyAC4rjG92UVbzfUyEjmQCmE3YVfKt4h3bRuMKmBRxbRtxrWaw+eoOkfweS3VsDsrXm6tPYOKcpheSCKZmpYK62mCwUChR31ev+c3+VsCkgGlDwERHeHYxjfRCYuXILCSRXtDkd3YxBQLQalMP67BxawU60LMLqRqv8FCaAdU7MHFuuR17fnfhqNKcFA/ZEA8pB6wUMCmi2hBRaXMRWOIGjEe6YQh3YTzcg8nwAAyhThhC3TDFRuFPOcWPVEiA9CtpuagUCCW4Ff5Xb9/rHZg4X0vLS0jOx8VXqNVFDlppYaPeaLTa30cBkwKmdUEit5iFJ2GDQ5uGN2lDNBtAPBdCfC4EbS4MbS6a/50LI5YLIZSZhU2bgDdll+0rGPDA6gEMdqDph9pTtS+MrfSvEYCJc0oBg740boxIwWP1vIYzfji1Gdi0STmcmgk8HNrUyuFLOzC3lH1Aw97K+Kt7ax9kFTApYCoJEtw8jhqQUzMLU4lkfVi4Ow8ypmIMgNWoeY87MQNXwiT3BtNuBFMeqYVX7J56O9cIwKTPGc2zBCceBCoCVGI+BtKJN+mAS+jGCKdmhDthgSdpgStpWjn4O5ByI5zxiilYb1d91j64bGUOFTApYCoKMASehbtzwlCmo4NILWhYWl4seu1aBEiznzluwKC/XRhPbVcOL59RNBIwce4JTq6YWT4jWb9oR+PhbtGi19s2IzWfgDEygolwL2aTVvFPriX0rEVn6nz5tFkrY6WASQFTUbBhQVVTbFgkXAY0EFQ2yjAIZAyScCfMIi3HsuGiz6qVxVJuPxsNmEgbLCs1FuzEdHRYTLkMkCEorUczUi9xMSNatkMzir+y3n2Q5dJRI1+ngEkB0wNgQXMM/Uj0BdCXtB5zKbWAhGktJECmM5u0idN8K+2Vela1/NdowEQfEf2KpsgIvEn7pvZwkmoguQhc2gyc2rREeVbLfKp+7LxGpoBJAdMDwEQfgTU+jlg2+EB03WYXaSDtgidphpYLb9gkuNln7tZ9jQVMyxL8MhMbRSg1K1uzb3bcKbBQw56I9AnQ0ZS82bbUfTsPJpUccwVMCpgeWPx0RNMvRCZRSWKjQ5zh5bnFTEXbrWQfK9FWIwETI/E4r4ZQl0RgbnX8aMZjZCcjOqm1b7U9dX9tApQCpm0AJpqvFpfWjlyr5sVC3wCBiVFUNOmt7iv9BsxfYTh4Yi4qZj6e8yVdYq7zp10P3KO3oYCpNpmEPn/FPoMZt/ghSRMbDY4p1h61JkZ9kv4YDFHsmkqeYwQpg3S2GrJO/2liLr7t/a3ku1dzWwqYtgGYvCkbur3NyJSpcdC+zm2sMwspCbndTYIhePhSTgEfJlGu7guBp8N9Dm8bHsdEtE+0KvqOrjk+xkXLPtx0n4M1PgEGTKy+N54LYyY2hsR8fNffc3XfKvm7kTQmV8IIZ2L6gbkuHE8CFnPd6D+ir5Ga0HoBDvmAGbNcV+iTpIY2EenBaPAWLDGDBNVw3RQ+byPf2Z/pyBC0bBSs47iRe3kt+8Z1Mhbsgjlm2PD9G31eo1yvgGkbgKk/cA3PDTyMUMYjZqvEXAw8KJnlFtMS4cbFRDCiuYyh2KyewNBqAgMXLSVQXk8mzhI/JH4mp/Ic/TSU9Kjd0Cymt5NZTAkD4DX8P5/0uCyAJ/fx/IIm15NRsE+rGQQZgisxs+YCm44OoWnsh/iDS/8TrrqOSJ7SHU8zmsZ+gLdHf4CDE8/j7Mxe8RGsXkR8V5poQunZTTnIV7dXrb8bBZjIlJmr5kwY16QXzhHLVQ0GWtBi/xiXbR+i03seyflYyaCaUMYLX8ohtEoLhD7XBLkPJp7Ce4YncN1xEn3eNvBaajys4ZfXfPIRpNTkuc64RvidbXBNsIQW1w5BbsjfgTbHaXg0q1QmkTVzL0eP645rim3wuToIMeFcfxbBjFuCXLJ+iK7Zy9Lm3FKmItqj/s6N+KmAaRuAaTDQhpeHvolw1ovxcB+aLQflOGVqEh8LgWTA144W+3F0z17BZKQPew3/IEeL4yiYC9LqOI5TxiZcsx+FS7MI4DDf47RxL04Y38RN1xkpAzQVHpIFynaG/Ddx1vQeThn34IbrLOzalCzEQf9NOXfS1IRb7ovy3LOm96VPjKYqJHxPwipSaOG5wu9crJPRLnyl/Vdx0/ORSIknp5ukP0OBG7jtuYD3DE+CWmPhffzORc8oP0/CLgxn9f/18rsRgIkqwh5YAAAUIklEQVRMmiY3akFMnC01d57UNB7v+k2cs7yGM+ZX8IPO/wibNvqAUFTYBgGBtElBqTAIggBxeOpZtDo/WgGdcNYHY3QYPd5rUi6LwhzvoWbGdTYZGoCWCWN5eRk2bRwD/naMBjoFsBjizjU24LsuwGLXplf6RXMi1xSvj8+F5TzNddORYfR6W0T7102Y1+wfodd7Tdo0RoeEzgvfR33fmBlbAdM2ANNQsA2vDP2NAFO76yQ+nn5JFsxl6yEM+Nvk+6HJF3DDdUai3/xpJy5a9oOgNBUdkAU3Ee4HNZEW+zE0Wz/EcKADo4E7uOE8j2bLh+j0XMagvwNdnsu4426GKToCb8ohJoVOzyU0Ww+i2fqBaE7trtM4M7NXQHH/+JO4Yj+EQf8NHJ54UcoMMWdJXzgEJs86jMaRMOAbN/457niPCTB9PPkG7nguSh5Lp6cZ74z9uKh/gMyCmhorAhCc9WfW22dDANMy99Wak7n0p9b2K3JuQxk39oz9PV4b+SZeHvoKXh3+Knwpa8kyRASgaDYIS3wCcwW+zqW7C2j6/9u70t62rjP9EwaYr53f0H8wKFDM1wGKwaDTWVAkQVFkUMft1GkGddPEqZ10ZDm2DKuOZVVe5MiSJVuxLFmSFe07SUkkRYriJu6b9t35+BTPSzOmPeIVKdEJRb4fCEp3Obz3nOe8z3nXY3oXtZb3MRXuE/yKlp+yYSY2gkZ7FayJMYkAvWP7DFPhZ4JRkslkqFc+1JKIf1NkUBZq7Qt/lbnI48NLTzAc6JB2RwOdQmym6CAeOGvEhMhakG3OG/Jb3b576PDUC2E9WqjDXetFWWjSlE2LRbnh+rt8HyWmN0xMba5rqJ/7WMx3XGUNB56AQG9x1GAk+ESy5DmxBvztYutm4AFBzUnGSKfhwGPUTL8vpDW81IGhpScvrp3ETHQcnYuNMEeGJGCBdesmQt3STvvCTVw1nRHTX6f7rtxPU9pnU+/gqe+OkNh18x/FfEjzRwZ0XP0arYCjG3488dThJx1/hwbbh7KafOi8iQbrH3Db9gm+tFejyX7lQFMefye+EZRzx/ELZJ61VL8rg5j2sb27CZJSeO1VrTt7XKilhNc9uGp6D1VT7+DTyf9C1eTbCKwtGBITzWwMKLDHzf+fmKZ/iRrTr4U0pKBwdAizsVGpHvGn8Z9jINCG2fgwPhr9d1kEStRgdAD1M39Ct+e+mO+oBQ0uPZb5wzlEzcibcoj/9AvLH9HpvgPON5IMzZXnx99Ci+OqaGXtC/UIr/vwlbsOtZbfiWmweb4GVRO/Qt3MObAEF7XJ7H7Qv1Vj+t4BMR7uwoXxt0Rjal+sA1dutJNPhb/GSKALjoRZVH6a2Lha63DdQY+nBdSS6N9h0cuGuQvo9jZhNjaGq6b/RZe7Ed2eJrTMXxOti2YOJjPSzs6cI5otbIlJnB97G+OBp+jxNOGa+QMhJmpQvd4WbOyuoNZyBgOBVvEN3bRcgCPJif+SmFi7jERJwXDQZOpfasWpr3+MHz/6e7zb9yPcs1+EPTmO9wZ+iP/s+gE+Gf8ZFlN2eb/X7yfhepnLtBV7xTzz+nUn/f/KIKb0TsT0AzFHLdeY0bfjSI3jre4f4KnvBrq81/F2zz/AlhwWjSvXffR9RtdDmE+8pjHRlDd3Ft2+u9/+Ji0Pd63V4uf5cOSn6PO3gOa0y6b/kYhBtkXcVU3+N+7br6DbfR/9vkcSiMEFIX1Dic2wYLbf34bqqfdw3fyhmOroi2LkYdXku7hh+Ug0LGdyVnxMA0sPQfM8Te+3rBdwfuwtXLeclbay/WK53lGP5yYr1ZjegMbE7SA4KeKbIfR4m9DqvCarQ+bw0LRAu3azowY3Zz4RM50lOozZ2ATaFr5A68JfpFhqw9ynqJ85jxZ7LW7PVeGZtwUdi7dww/Ixbs/9GT2e+7JiHPA/FF+SRD0tW1E9dQp35i7KPTQt0AY+EugUmzgnGScQfWDhNZ/4neiHyiYmXk/So0M528SXmUSp7biEijMiz5kyC/mS8FypKdiTo/Cu2GSCv74fE+/n5GfdPTqfcxFf5ndO8ndFEBOj0fZ3QdMvozJzjRd9UaE1Ny5O/hLnxv4NH4/9FFVTv0BwbdEQA8QIrQc0+2ZrHzTx1ZhP47G77tvffOC8gvq5czLXftP/T+jxNcIui7R38HjxFoaWOjDob0evr1kCc+7ba4Rg5hNmMYnTzM35RhN5q+OG+JwmQs9EQ6KW1Om+B1oXqEGNBDtw2XRaNKt79ktCTDQ1cu7SUkBfL+85LCAkV3/p8TRZKTG9AWKiKj8e6paQaTpQmRXPCUr1n6tLRqaNBTvFlGeNT4q2k9iISMY7SY0ahSk6IG2YwgOYiY2ix9uMhwt1aHNef/G5AWpC1HAYhk1yITnRhzUR6hX7O7UtBhxQs2JOCFeOltgQAqsuiQbkeQYjZEfm8W+aPuhMZgRhsSYK35/t8vc1wTb3SrFY/f1dtMMxTZcQshnihCTDBRkDFviZDPdifXfF8J7oekC0evois7UPLngGA23iR8q840x8EBPhLjiS03jkqsVCitGtQfT5H2Ai2IvZ6JhYIejLpRmdviamLfA3GOwwGe5Dn79VCIzBStyag/ORZvHBpUdiUp8K94vJkvOo03Mbk+FnMj9ZpYLmSvqe2CZNm0OBx6JlZZ5PvwvHuxLTGyCmNwFEOmtJTukN+fqFlOi8fRO/RbMg/VsMJ2eYejF+gyRHkwijokiWxWizVNuoBI0p0/c0+3LxxQUNiSpz/LjfJAeS3kGaNfGTvZjiNQysIQHyXIbI+DysfL6587LSyM7eliwYmWfH+4hvamT88Fh2BODLa9Oh5XwnEiPDw0mY2ZYGPg81SJ4n1ncLrMR/3P4qt/uVmE4IMRH4jFKifduVtCK5GXtlchYTmJzgNM/Qf7C2XZyyRCzMmRZgJ7MiRiH9W0nERM2EFgCpgXiEBNVc/TqfnBZT8cHnDyLA5y+I8dVz1GZeJcz0/68eS6/o08ey7891ba7j2e0UriUc/K6V2Y4S0wkhJoKWqzruX0OyyF4xFhvQtOMzUIERT8eNMEoTakg2DqTv6iCBUOzn/77bqyRion+F1UDMkeEDq30UOhbUQriA4cKIpulC79fry4PIlJhOEDF9l5OO5ERfFH1YdEJv7KQrVhTyDPQlcUVNcw+DKaiJFXL/SbqW5iOakRiSTxOULzUv1QUOCgI5Se+Vz7OSQJgnRLwcZ4y397deBMiMSyHXjEkun2fQa8qDkDLjqMSkxGRIFjTnWWMTCC57ZDM4akBGwpYaEUmNtnpG/tni0/CtOIuyms6AtlS+074N+ifS/g1GHXKlT4c482pCa14hJ56ntkt/RjlqjCQQEhJ3oeVChu9a6BjRP8MgHi5i2Ies/FBoG3p9+ZCTEpMSk6EAoJDhiphJt4wu9C7bxfF7kFOagoGmGJIZBTPzseh7SDukD86LOqnChATDuoOMxmIIPAt4+pddEuXIOnCMdlxaWRBzKHNqaBal5slqCSf1nXM/d7qQKaNJ2Q+2+NSLAIRsf42R0HwuZLSQmhXsEENGi5/cz2H0G3ruJPWbEpMS06GCkloSNw+kYKXPiZoAa+EtrTrF8R1cdUs4OgUxQ3J5XXB1UYRzevWcr4AqfeFBQiYh8T1J0tQK2Sc0WbKOGoVqWmNMR27xeCZNgITNBGqS1kkSEvk+K3HCzSVZ0or4YGg1Izy5MHldU6T2yAUPUxnoU6JWzfBtmkJfvzbf39frSn/+5DtGSkxKTAUJSSbpsmo6w74dKZNETjFJlxoBPzTDMOy2HP0DJByarJirwooZFKhpzfFw4mXoMcsxsY9Y4oYklkvrzHfylup1NMNxvy6+azrPLiKJ3gyo4Ucq52/GJHmWGha1a5pBj2ICLNU+0Oc6HkkqMSkxFURMmQnHVe1Bn2+KmMuS+a1S+ZbAhmU7XCkrUpuxI63s2WcMjmDiZzkL4gw2qGlz4WKODklNR9Z1NEUGJIovtOaTPuC1pTLG+hzHI5Ri9Z8SkxKTCoU8MEBzFE1N9oRJSOk4pMICttS6bPEJ2QW4WJO5FNuheY8aFLUkbkeR/iTkf4aaM8+oFJ9bn+n7JSglpjyEkoL0+wVpKfQ//Wb0KdG/dhxS4rtQQ6BJkBXkGUZ/3PZKoX/0GXSOFBMDSkxKTLpiPQQDjBBjwVp+ijX5GELOuolMTtVEUhXqxcJVubSjxHSIUCqXgdb3OJrwy+ToMKgjtOotGjFRa6KZazE1B9/yfNHa1XE+2jhrv5VWvykxKTGpUDTAAPOOaMKjKY8RiUYCjL4UFtblZpDMb2Ik3mE+FBIT2zdqV8+VltDU8Xjz46HEZCCUFIBvHoCl3sesFD0TG5ZwZqNnJWmRZO7ZLuHW3P+hY/G2bODIvCaj+xhOzRwehqJrdJrizQgrlXROiUmJyVBwVtJkOOhdSTjm6IDkIB10PnOMFbafehpxZfqMkBM3jWuYvXAooTGYgjXm0rlf5VUdI9M3+q2EWygGlJiUmJSYDDDAQrSzsXRRUaPJFVkPoNvThFN9/4jfD/8LPh3/BS6bfiM7/Brdx8oIrB7BHKlyTEo2enc9p4SVCwNKTAZCKVen6fHKmVBiyouOSKkdo3HndiTziWl86fgzrpl/h0tTp/EX8x+kJI/RfcyNYnQew8e1Plzl4MoIE3ruGygxKTGpxmSAgbQpb+hQgmGQBLfjtien8JXrr2i0XsKTxUZJKDUSNKyfxxqDW7sbZVuiyOj99ZyS8UEYUGIyEEoHdZgeq6yJRFMe9xpicVKj2nasfTcR6sUHQ/+Mj0b+Aw8XbmBNtCDjrelZ1JUBEBr4UFm4UjliPN5KTEpMqjEZYIC5RjExt3nBbR1yCZSdvW3ENkKYivTAHBuUquv5mOYWU7NS1DVXu3rcWIBp/5Rn/ygxGQglBX15gr6QcWUeEs10Gc2mkHuNruW2DyvbKUmu5bYZRtfqOcVhpWFAiUmJSYViHhhwpWZkG4fd/e2imN1oImSJIybuHpbrVGlCSd9XiViJKQ+hpBNFJwr3EWKQAnfxJakcBxN7+3tSVdwcHURiI2TouzrO7+i9ituTigElJiWmYwnZkwr8Qp+blRm4TbwzYZZdV5l3VGgbvH5vf1ci/FglgrvgMhz9KO3oPUo65YwBJSYlJhWMeWJge3cTsbUgFpIzYJg3t1inryifiDpex1p6JDf6q7jDK8munIWLvpuS51ExoMSUp1A6agfrfeU1OVmdgbvXcpM/S3RIEmNJOoeNMxNouR27KdIv28/nQ2aHtannywtbOp4vx1OJSYnpUKGqE+blhOHW8dzYjz6nyLpftCdn0gyXbF/hEjMd91eiZhRe98Gdsol25E5ZEdsIILkZPbaPSscjezz073LEgxKTEpMS0xExwGi6wMqiJMj6lp1YWlkEQ78ja0uIrPllt1sWd2UCLY9v7a1rPbwj9nU5Cl99p9yLCiUmnShKTEXAAIMaGK1HbSm+HkJyI6r174rQryq8cwvvcu4bJSadPEpMRcHAcwn7pg+KJEW/Uz6VH8pZuOi7VSapFGPclZiKIpQUgMUAo7ahOFIMKAaIASUmJSbVmBQDigHFQElhQIlJAVlSgNQVs66YFQOKASUmJSYlJsWAYkAxUFIYUGJSQJYUIHW1rKtlxYBiQIlJiUmJKQsDjKTb3tvE8lYCoTU3vCtWSZpd31mVaLtcQjMdKp6QSDzez60yeC23zdjZ35Gk3Fz36nEVxIqBVzGgxJQllBQcr4KjEvtjc3cD3tQCej0PUD31Lk73/wj3bNWwRIelFFGuPplPmPDU3QRuxe5fWZBkW5Yd2tnbQnQ9iPCaXxcAOtcUA3liQIkpz47KJZD0eHmRGQurrm4vI7jqwQPnVXw8+jPMxcdgigzAkTBJflJo1YvgqhfJzRi4cy0rO0yGezEc6JAyRc2OS6if+wgjgU4ML3Wg2VEjbbE6BEsSuVKzcm463C//s/beTHQU48FuKW3EckeKq/LClY5nYeOpxKTEpEIwBwaGAu24bDqNle0kzJEhTIR6kdgIo9//EM+8rTCFB6TUELWpfn8bBvwPZeO/utmz+Hz6FEYDnRjwP0LD3Hn5eJcdGA914ZmvBZ2LjWiZr4UtPo2Z2Aia7FfQ42kG6+4pMRUmxFTol19/KTHlEEoK9vIDe6Fjmk1M1vgEhpYeYzL8DLXm3+Py9BnctV7E0FI7LNFRdLm/xP35GjHldbhvodN9R+risZjrWPApBpe+kv9rLR+gab4a1vgkGq2fY8D/Fdpd9bg49Stwl9yt3Q1dKOicrHgMKDHpJKj4SZCLsLKJKbWVwHjoKWpMZ1BnOYda01lcnv4tPp8+LVukU5u6P39F6uM9ctXh8WKDmP1YUXw48ORbYqoxn8Zt6wU4kzMwR0bEZDga7JJ2Wa1cyxjpgigXHivpuBKTEpMSUw4MDAYeonr6FJa3E9h9vouJcDfODv8rWp1foM15A3Uz53B+7B1wN9rpyNe4Z7sE7mzb7WmSv0eDnWLq63A34I7tU/FFPXDWoNFehfaFevl4UnZMhHtwxfRbxDdDOhY5xqKShLK+q5YkUkGggiAnBiyxQdx3VGP9xTbq9uQkai3vwxQZxEx0DH2+Vty1XURozQNH0iSExK3SGcjw2NWAdtdNCTXv8zfjrv0z2BNTmI2Nos/fiub5K/JhIIQtMYEWRw2Wt+M5n0WFlWpSlYQB1ZhUMKswzIEBmtWytz9//nwfu/s7Ym7jOakk/nxXtlbnOf5P4ZG+b0/uZcj4t9fJNS/vY9u8jx/5+5vnOhY5xqKShLK+q2pMKghUECgGFAOKgRLDgGpMJTYgulpSk41iQDFQ6RhQYlJi0tWiYkAxoBgoKQz8DTT2Hb+8v1b0AAAAAElFTkSuQmC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030" name="AutoShape 6" descr="data:image/png;base64,iVBORw0KGgoAAAANSUhEUgAAAaYAAAD1CAYAAAAbHFHuAAAgAElEQVR4Aey9aXBcV3Ym2B0xy4+JDnePu9zT3dXdHnfETES32+WOHk/E2O0YL1UzdnR5bJck126XynapFlWVS6WSVCpJpX0DRUmkSJGUuO/gBhAgQRL7jsSWidwX5L693LER+vlNfCf5oCSYSCSABJDL/fEiM1++d9999557vrPff/TJJ59AHWoMFA1shgaWsfxJ/sguphDKeOHSLPAkbAhlZpGa17C0vLhyjRrjzYyxuqcR6eYfNeJLq3dWi32rNLBwdw7xXBAzsVGY42NwJUwIpj2I58KIZgPwp1xwaiZY4gY5/CmnEgCVEKxooEwaUMBU5kBtlZGp++sDDO8u30UsF0Qw7QbBZjZphTdlQzjrFQ1pfimH7GIaifkYwhkfvCm7XKNfl5iPY+HuvGJQat0pGihBAwqYSgyOApP6AJNKzePS3UUBH5s2AR4015XT9tLyEuK5EAyhTrgTZmhzMSzeXSjr3nLaV9coOq03GlDApIBJMcgyaYDgMhnpE+2IWhEBp1yGcHd5CdSmnJoZDs0k5j5qX+Xer65T4NNINKCAqUym1EhEod71QSZI39Fs0g5fyiGmOgLNZsYpNZ/AbNIGuza5pXY282x1z4PzqsakOsdEAZMCpk0x2EZa0Iy8cyescGhG5BYz2Kqmo81F4EwY4U3awGi+RhpL9a7VCQTVNi8KmBQwKcZYggYISgxWcGrTEnlXqQWcWtAw6G9HJOtT419i/Cs13qqd2gJEBUxqUSjGWIIG6BeiphTOeEVbqhSDyyykMBHukwg/gl+l2lXt1BYDVvNVfL4UMJVgSopoihNNI41LbjGNqcgAYrmAJMqWenea+YzREdz0nMZouKMk2FALY0JuIOWGNhcteW2pZ6r/FI3WIw0oYFLApJhiCRpg9N1EpBfRXKDkODEYgkBzytSEJ3u+iEPTz5S8nsxkefmuJOF6EtZ1r61H5qPeSYHqWjSggKkEU1pr0NT5xllQ5QITtSVWgHhz5Lv4+47/gvcnflQW2DA6z6kZy7pW0V3j0F2jz7UCJgVMiimWoAECznRkELFcqOQ4jUe6cdT4Mjpnm/Hzgc/j3YlHRSNaj8G4NBM8CUvJttdrQ/2vAKveaEABUwmmVG+Trd5n4wyMwDRVBjB1+y7hteFv47rzOH7U83t4ceRL4pdar8ID6+m5FTApYFZ86D4aUMCkCOI+glDgdT94lWvKM4S7sc/wFN41/ATf7PgveGrgYZjjBswtZUuOr12bArUmNe73j7saj8YeDwVMCpgUUyxBA+UCEzUrFndlkMR15wl0eM5jbilXwpy3LIm6Lm0GKvihsZmwAuEH518BUwmmpAjmQYJptDHRTXmRrL/sig/c/mK9Aq/zS3NS3ohVypPzmhIO1DpUNFBAAwqYCgaj0Ziuet/1gZcAQh8Q84248V+lxiyzkIQh1CXFXFWC7frzUKlxV+3UxlgrYFLAVDFmW5+Lnia3JTi0KTkq9Y4EuUF/mypJpNafWn9FaEABU5FBqRTzUe3UhnS2/jwti9mNQQo0u21ku4tibXPnW+YvhdKz6wZHFLtfnasXulLvsRYtK2BSwKQktjJogIDEHWsZ3p1eSGBpeXFT48byQ8xbIsixDh+rP6y1ONV5xbgblQYUMJXBlBqVONR7388YuV2FMTqEgAQsxEH/UzljRB8S85kIaCwIy0g8LRtRoKTWXln0Uw6N1ds1CpjU4lCLo0wa4D5MDB+3xA2SdFtuYixBiVF9Q4EbsrU6ta+t7ulUb4xIvc/9QlCjj4cCpjKZUqMTinr/POMgoNAcx20wuJttfp8mI3xpB7j1Ojf+Y8QdtStqVq7EzEqhVoaQU2tarxpEI4w1TZhLdxexeHdeDgaYqOhEBU467StgUsCkNKZN0ADBJTEXkyAGRux5kmb40045GNQQTLkxm+Sut9MCTKw8ri+6Rv0kYHOLeiYiE8TXOrRcpGwzaaOOZb2/twKmTTCleicKvh+lV0qxjECjo58Hf1NjUJLtg5It/U3RbACTkX7xIcUyIXAvp0Y32eXpKK8dscIFN0c0hDoxGR6AOWaATZuUg/tYjYd6JbeL/8WyIaG55WW1iWIj8JvV76iASQHTA5I8QYgmJ0ah0VlvjU/IQbNUNOvPR5OpXVfvGzeaprILabjiJmjZqJjrCOSrF1yj/WatwHDGJ4DtTdpFyyRtUXuiv46VNXjoJlDmd1GTMkVHBbiS83ERiBpt3Br9fRUwKWAS5kkmSqYQSLvEBOVPu8RHwpI59JXw4HceBCxPwiwMhCHPjb6I9Pen1uTVbEjPJ9SYfPIJMospCfqgSdOTtEgO2HpgTQ2Lu/uyrBOFIrdmhpaLYqHMCEh9LtTng1p9LY2JAiYFTFi4O4fEXBT+lAvm2BhmYqPwpuwCVHRO0xzFgyBEaZa5PJORPrgSJjFfUfptdJMVF70CpjwzJLhQ66YQ406Y5XMzScmJ+ThscVZfn4GWiykaayBepYCpgSZ7LYmJ0WIT4V5J/KTWRCZCoHnQl7QM2vwp9ZLxULsyxUZhjA6LOWat9hvlvAKmPDAx2o50xLB6X8q+aUAh/eWL6A7Am7SpKhkNxKsUMDXQZBcDiNmkRbb2Zp4NNR8ylWLXFTtHpsEoKz/DphPTEkZd7LpGObewNI9Awo3MfLIIqNe2aWUjc5ha0MSnRI2JfqSN3Lv6WgpIjH7k9vPuxMyW2lrdtvpdvTSpgKlBgWnh7gLiuYiEOzPMOQ9IG4+AygdKaLBpExIqvVVGVMvMgsAUSnrzwNSgpYYYRs9w8PFwT0W38/CmbEJjNDtXUxkn+sMYjUkzNwM4aOpez49WyzS+U31XwNSgwJSaT2AyPCQRU1sNYOBC5OKkg5vmvZ0i3mp7jgKmT8SEx8AFBstwo8S15ojmYpo+9ai89Zh5PmHZBS0XfiBBOR/dlxYzM5/HSECeW7q7JJ98DjUvgmalQS0xH8Ogv13AmEEeo8HbAlJrvbc6X56WpoCpQYGJYbhcRFzwW1+sy6Jx0dzCwIlGXXwKmD6RQAcmFTNoZq0cJF2QYe7SgK8dA74beToskYJAUKHZ2BQdQ2YhdR+Ndc42o9t7GXOLGaHlsVAn7ribEU0H0Om5BD4nvZCUQAyaqytJn4xQPTzxopgaR4N3cNL0lqRaVPIZjdhWHQDTclXY8+cWs7BrU2K+YMkaJg5uVRPZLoLMV8p2iUOZEmulnhPJ+sQPQJ8AGUml2q2VdnRgYrj4ehpArbzTRvtJkxuDHkrdRw1mLNiJNudpXHecFHDimvmkBDAxEIJClCHYJVpZYfvXncdxw3VatCMKWQP+dly3nxCzar+vDdORYVjjBhyYfBK8lom99KmOBbsEFC2xcQnmYaDGdHQI05Eh0cyYIM3reP+Q/xas8UkJXaf2Rf+ZKTqCm66zeGP4u9L+YOAG3jf8DASoyXC/bDBJE7ldmxaLAs1+TByO5UJiqWDCMdtwaWaEMj7Zm4v3zcTGpOQV35G5g4ZQNwzBbgmhJyhTqGQ5LN2MyL5wfFi7cSLcL0BM3rOWYFA4dtX6vaaBidFkNB/NJm0isdBXQqa7G4NNae6y7bD0hXvtXLZ9KATExUTiLtYnns/bpO+CDmMu2GLX8RzNIjz0aDneR/PZWteXOk8zi02bkuetpS2RqCll5hnNmJTWobT5YKTep6o5QY59oubERV2qD/X4nw5MqTltQ0Ek9TQWjJ5bD5hIJx2u8zg2/QY+mnoRF63vIZhxrau5E7zGgnceAKZ21yl0uM+tANNwoAM3nGcRSfsx5L8JY2QY46Eu/Ljrj/Hx1MsCSGTst1zNOD79Nlrsx2St9niv4LrjBDpc59DtbRbBbSoyiAvm/Wi1n0Sr4wSojdFU2OdrwU3XGTRbPsAvB74Oc3wMA/7raBp9HJ2eZrTaT6DX2yrr4bLtEKajg6LpWWL5ZPXxcC+6Z6/ipuscJsIDmIoMgZofge668wQGA+2yPlkpg+9y1XYUtzznpU8MwWdfmahsig1jOHBT+sT+XLIewqD/powFeUWt0lZNA9Ml20F8MP4sPp58FW8N/wAnjU0whHp3ZTIIim+OfFcIcDTUgbfHviMSUJ+vFe3OU0X71OY8ha7ZSwI4lNSocaxFSIGUBzyomTHgoGv2shD1WteXOi9goxlKggw1HkqSh6eex1M9/x9eG/qOVH+g3b5U24n5KMZCt2Whl7quHv9TwPSJ5MJRQyg1v5TmyTzfMzyB79/+XXz5+r/DSLB93STaxFxcNAIy5ML2iwETgY/C4gXLPqnqTm3oPcNPYdXG5V4KWBQEWx3HcML0llg4CJTds5cxGenBj7s+jz7/VVlnByeeA31Jp8yv48OpZ0SYPDL1Evr912VX41/0PYKZ+Ai6vM14a/QxASMCYrvztADjq0OP4s7sBRGaDaEuKbtEALpg3ofhwC1pbyR0E8/1PwKbNo6rjsM4MvWitENBjz47Q7gbLw5+E8PBG5LacWz6dXm/Xu81XLIeBGsx7h9/Ctedx+S9qLGXEiILx68av9ckMNGxSbNZm/MkerzX8ruLJkw4YXodF6x7ZWJYb4t25hvOcyKZkEhJ2ObYuNid+3wkKqOYnKg693lbcct9Uf7jtYWTxf9pq+6ZvSZt8H9TbAQtjuMi4bAvdPo3jf4QxtiwMOamsR9I+R5KPDQtUHqhSk6CZJ+pIQ36b8hhiY/h1eFv4PTMW5gKD4mk1zPbguuOU6ApgprKZftBHJ58QSQ6IdRQp7RHUwFt6GyT11J75MJ1Jcy47b6I7tkrQtiF71MOMBH8fCmn1DY7Z34Lf33j32AwcHXdfCUFTF4k57SGNGWSxggAOvMvpLnC71wLLNTqTs6gzX0U37n1f6LDfUYYceF1q79TYzKEu2TtFP7X6jgOCnmZxXyiN9c2NR8GSlCjIUhwc8am0R+taHPMs2q2fYB+f6ucoyZ0buZd0XaYZE7txRofx0jwNq7Zj4r14JylCYcmn4U/4USz5aCsDVps3h55XK5lW/vHn5Hwdlt8UtYj23lt+G8FtGjNKQSmy9bDAuTsy2DgOl4c+DoMoZ57R6eYLi/ZDqDNdUK0oleGHsVIsEPMhCeMbwswUUClRkawn4mP4obrDFocRxFIuWo676smgYk+DDJ7qsIkAJ1Iz1v34rjpVQGEi5b9uGb/WMCJk0j7MIninHmvMOwL5vdxx3NRJvei5X1cdxxHl+cyjk29IaYoSlOUOKg5tDmP48zMHgEC+g8M4U6RagZ8bbjhPA2aDkhQ74z9gzj/x0J30DT2uPRjKHBTAJQVp2+5L+CG66xcS1PcTfdZ0Zho+vtF/0M4Z3lHwDKeDWPQdxPN5oNothwSp+0Fy3s4bnxdgIZSFNX3Xl8LotkgWuxHcdX+sZgWzlqaMBMbkT6dNr2DkcAtsWnrY8RPmjGs2kRJiSrPPMLiCzg0+TQeaf2f0eO7KCBZ2Nbq75QsCcBcbKv/q/ffusaUzGlYXJpvuPfn/OpCT6m5pm+ESdm3Z8/iY+ML+HHXFwQg6DspdR/N4qOijd9PW1zXbc4TuOU5C649mrMITBTQyAe4Tlmn7/Dki2h3nRbh0RwfxWvDj4KMn4InweiE8U2cN78vfKXP2yZVJ+jbofbFUHCurcNTzyGaCeC0qQlX7Udw030Gz/V/WUxqvb6reGvkexjwt4nmQr8Xg4EYEHHFfkTA6ZxlD3hdu/MMLlkOCf/JLWVEI6IZ8Jr9mPAI7t3F/n84+SwOTT4vYPN8/1dE6KX29K7hp2JOJE84bnxNzIRcd3zWgfFnpToLazeWGs9q/q8mgYkE2um5LE5TSkL6AF+xH8LpmSZh5PvHn5aJY9TMR5OvYNh/C+fM7+DFwa+KhEQf0DXHRyLhNY1+/55N2Y5DEy9iMjQAMhcyZ9rDL9kP4IL1PQmBJYE2297HoalnhbFTqur1tuCK7Qj2jv0E5rhBFg+JjAVPb7jPyIKgo5VaF4MiuDAp/Z0yvYUWx8ciGVHSotQm/+XC8g7UdihVMXqO2txo4A7i2ZCA5R1PM5otB2CKGkC1/pb7PEaDHXhp8Gvo8V0Rae2S9UM4E0YBk0K1nqWHqOUVntPHUP8UYJqLot11Er8c/Bq+deM30eW9KCYN/ZpinywjwyrRCpgaE5h0jWkt3yVphhaPq/aP8Prwo3i674toGvu+aE/F6Ek/R1rV5sJSmXw1bXEt9fquYM/Y4wIu1Hx6fa1YvLsoZnQGWkQyfhEMT5qaBCQGA23YY/g+jk6/LFYL8pRzlr04YXwL12xHxZ9kjU3AFBmR9U0+cM15WNY+fUynzW/j8NQvcWTql3h+4BGYtVExs9FSQnCgWe2a47BoMgxI4Fo8OPEs3jP8SPra421Bu/OsrH0Kv7RwEBR5nDI1STAHhWPynWPG10Xzaxr7HkyxIRhjg3jP8BPp6/v8nHlVhE/yElpVzs7sEa1ubnHtcH19XKv1syaBiYRJJk71nSY7fXBPmd/Ax8ZfiqRBAqP9ln4bMndKTadm3sSrQ38DW2xCNBMyaKrXH04+L85Ggtjx6bcwHRoWYGK7DAKIz4XEnnxo8gVR30/OvImPjS8JY/clXRj0d4iDlBoTgYnq9psjj8mzCUy0Uff5rmEkcFtUdy4y2oC5EPLAFBb792jolpjd6Ixtc5wSqYqARO2IJsAh300x89F8RxWeTllDsEc+CY4EaUvUIKYE0aqCHWga/Z4AVmGUHJmHZV0f0yIc2gwcmgk9vkv4/u3fQ7Ntn+w7pI93sU8yiZHgrYb2MTWyxhRIe2DXjJhfzAfqFKMRrilGlxEM4rkgtPl8NfZi1+rnaKqK5gKyvlgcVj/PTxEglzKgGZkmcmoa1EIY5UdBkvcyb4qAyP9p8iO48LnkJfzO9cj75P+FlNxHIZHFYwlK0ufFJDILCVn36QVNeAf5B/kDE39X2lzQRIDjc7jWCTA0x1MjZB/ZN7bJ/uSjN/OWGT5f7wP/4736bwYisb98jtS2nI9JX2mhYJ/ZDseF/eE95BHsc+E41dL3mgQmEgyzy1scx0RVp7ZwzXFENJuR4E0hPEosR6dfERX4wPgvJAyUKvTB8WdFIqKGQ02EE3546kVxkDJa7bRxD4zhkXsaU55YGSFDqWWv4QlZGIwAOm58Q8DinPlddM5egiHcg/cMT8r/dP4XakwnTW9LVYRm636ct1Caa0Ew7cVZ817QcUvT5MdTr+Ci5QN0zV4Rk+K5mffx8dSrOD2zByOBDowGOuV5zdYPpLo3o3la7McFyChhnTI2SfROp/uSBC3QtHjB8j7eGH5MzBtcmDph5k1540L4+rnVnwQyhtUKAFreE0f1RKSnpCaUl2qjDWvK45hFUn4wKq9RTXkEHEbLcvNEgsJqutrsbwqY3IyRYFYoZG22PXXfp9G01TgWNQlM+kBywzHacRle2WzdJ2VQGJhAKWjf+E9xeOoF+Y/Re1wsdOYzSKDDfV7O01ZLKee254L4XEj0jKLzJuyytw6lEEojtBmzDT6HId40g9G/JcBo3SeVtmlmIMgwOo/ms1bnUenHRKRPtDEGE3R4zkg/6RD1pzzyLG4sR+mIz2WYKn1nrN5NDYgRQ7Rh83nsO/MjLts/FB8RgYf3EqTZHm3qd9yXJIiDAR7j4T4xY1Ajo4OWoKGPGyN4JKR7QZfYHiTSfPCDQ96dY8xADW0uttKG3lbhJ6XA/PhMyzsV/tcI38kwY+mgAFOjbtNAOssHwNwR0xu1ma3Nfb5SOWmYZvBSJsKtPefBNaDa270xqWlgKkY4BBNqIGdn9oq5r9g1jX6OJgWaLX2aQ8LPKzUe4YxXEmzFlLBcfjHYSj1/t9vRgYnRnzQf7XZ/duv5FAwZjUphkOkNW+kHgY3CIX0wTETdSlvq3t0Dmo2Ofd0BEyUqMgUm+ZFRbnRAGuF6akM0hTJijyBeqXdm9WdGIdFsWKihVar9am9HAVOe8ZG+KJywYgKrG2xl3uhPYQQf9wejdWMrbal7FTDtIgHlAwu4MBpZal1vEdL+z3wThtHSYbre9aX+JxCFs17Z1ZblUUpdW8//KWDKMz463el8t0THJaqN5u18gEH5Zj2OJQNpWOWAx1ZptJ7prh7fre40pnqcpO14J4IJI4WYZDybtOcjjwr8UOU+U2cgU9EB8a/xd7n31tt1CpjyEXKMQmNkYig5KxGw1HjCGZ9o5yxVtZZGTTM876VQSV+xO2mGMTqkNKUGLDStgKkBJ10HBJrbIhmfhPcyxHczoMJEYe5+Ox7qE+ajt92InwqY8ltOxLNBOKMm2ZeKYMPIV1N0VKI1qaUz1JrnV9MIQYsVVJgoyly42YRNym81oll49dg02m8FTA0MTCR2FoaldEpfAAtRMimYkX6lFoLkjSxm4NJmpH5eKO0RUAqnvNCykZL3lmq31v9rZGCi+S49n5StJsIpH9Jz+Vwazil9TgwIIZ0x7JvpCtwagwejQ3kw8pTRqL6kU/yfLFnE0PNapwnV/835tRQwNTgwceHQwcxQeZZGopOZQSNkIASpWDYopfqZsMvfDAfnf7yGxTppBqQvj+V4EtmY5PEkco257UWjAhP9SdxOnvsfMY8rmVu7tBB9TaQf+o24pQPDwJkY7kqYBLC0XFQSZhVD3xxDr5dxU8CkgOk+qZS+AFavGA93YyLSC5b957YB/JyM9IFJtlORfji1GTHRFC4E+g7oW3BEjZLLw9+F/9f790YEJmrPBKVgwnNvW3ml5dQ7ne/E+ylgUsB0H3iQuVKqZdIvbf5Mmv30SN87n1kprV9IpPQFUHrOLaThSdikwGzh//X+XQcmJiI3Smgzq1xQS4qmApKztPWE2sbWFOp9jZT7fgqYFDDdB0zlEk6p65hLRpNMKO0VcGoUZkVQ5nszNyxfq61+may8azYqoBTPhJBbyCgTnOIlFeMlCpgUMVWMmArBSgen2aQDqbnEvYi/T8siFV5bL98ZacYqBaysUc87+LIOIPecCiTcUoIpO6/Md/VCw9XyHgqYFDBtCzDpBJ5byMIemQIDIuq9zlmjAJOWiYgfkSbL9SI4dTpQn/WrPW/H3CpgUsC0rcBEZp2ZTyGc9Ip0zT1y6jUvpRGAiZF3oaRXIu8ISvUubGwH01Vtrg/SCpgUMG0rMOmLMJGLiz8ilglJ4EQ9MjQCE6sW0M/Eqhr6u9fDJwM7qCkRlLRsVIJcuN9RPbybeof1gWKnx0gBkwKmHWMujODyxK1i1mPpmVreyKzYQmWQR3YhhXgmvLLRZLHrau0cAx04d67YjGhK/F1r76D6W33gU2pOFDApYNoxJkPGzW0QuN1GLBOsuyK7usZUb8DE9/Fpznvh4MxNU5pSKaaq/ts6CCpgUsC0Y8DEBUtwYrkali6iyYs5UvUSTi7+tIVk3WhMnJdYOiQVHagx1ZuGqwBk6wCyXWOogEkB044Ck07INHkJOGXDUjmAPgz9v1r9JCOX96oDUx7nQ68Qngel8resqNX5U/2uHqBSwKSAadcAgWa9YNIj+TBkgrUukdcLMDEwhfXuWFpqqzvQKmZfPcy+luZCAZMCpl0DJjLy+cUcIukApDK55DrVrv+i1oFJLykVSvvgT7lVNQfFG3aNNyhgUsS3a8SnS3B5s15UAiIYisxK5fp/tfRZy8BELYlCQjQdBIFJm1u7QngtzYnqa21qbAqYFDBVBQhw6w3u2ePXnGJGWlyqPZ+TANNiWnxnNE3WClNkv2myo8/Pq9klOKVW+q76WZvAs968KWBSwFQlDDRfmTw9n0BAcyGWDlRJv8pf+NQ65hZzkoBaS8AkeySlfHDHLKI11bqvbz2mp/4vn6Z3a6wUMClgqhoA0H0cjAJj6Ztw0nevwkD1LyQuYN0cRnNkLQATNSVu8hhJ+6UqB3eg5TvsFjNSz60NOt+JeVLApICp6hgRKwvkq1d7RPtglYidWAxbfYYA01JtaEwMB+cGf9yygvspURjY6vur+xWwVIoGFDApYKpKhsRk1Sw3HIxbxfexdLf6d8OlCYyBG9WuMVFTYpJzKDkrPiXupVQphqLaUeBUCRpQwKSAqWqZUt7UNIdwyidHJQh+O9vQgYklfLRsrCrHlX2kmVF2nU0H7u1ErMx320kXqu2Ng7UCJgVMVclACxczt82IZoIIpr0PhJLTL0UAo0a1u8eibIYoPpuUH6yiTtMeNb/d7Vf++QQkRjqyyjtDwqnVKU1p4wyzkC7V9+0bPwVMCpiqHpjIADILKbg0i9TXo89pibvFzieQmI/JVub0Se32wXB3bqvuT7ikogW3wEjO736/knNxaLkIIhk//JpLavmpig7bx1QVYG19bBUwKWCqCWDiYqf2YddMCGV8st/RZHgQhlAnpiIDsMWnq+ZgH3lUS5+s8XEM+m9i0HcTs3GrhLQr5rl15qnGcPvGUAGTAqaaASaa7ag5RbIBzCZtcGomRLJ+0Up4Xh3FxyC9kIQ2F4EnYYEh2CWbGSqmun1MVY3t1sdWAZMCppoBJn3BhzNeWLUJYbbc3ls/rz5LMwRtLgxDqBvJ+bjKV1LrvqrXjQImRaBVTaDFwCaQdoPmKZr2iv2vzhUHqNS8Bps2Cfqc1C60xcdI0U51jIsCJgVMNcfcQ2kv7JqxbjYY3ClmSJOeUzNLkIgCpupgwDs197X2HAVMCphqEJh8ElzAMPFaW3C72d88MFkUMKk1X/XrRgGTItKqJ9LVzJzbMjDqbSeBiWZD5igx/DuaDSCc8cmnNhfD3FKuJsyKjQRMpA0W1GUOHGsAsvwSv/NT/808LqU5VqfmqICpRoFJT94kw3zwuAtGsK1m6PXye6eAKZ+8uwQGWDBgwJuyYSLSh9vuZrQ7z8jnSOA2PEkrEvNxcOsOzkW1jn2jABOTiZmnxeoWnrgFzqgJruiMfOcnf7tjM7JzMoGKa4n31Mv6qIf3UMBUY8Aki24pi0DKDUt8HDOxEVjjE7DEDSPXpnYAACAASURBVDDHR+WYTVmFkdYDgRZ7h50CJjJyS3wCp2ea8FT/Q3is8/fxZO+f4KXBb+DVoUfx4uDX8XTvF/Gdzt/H0wMP4aTpdQkuyCwkq5LJ1TswUSDQq6UHEm7Z34ubUFIz4kGw0r/zMzufllJX+aTjkFTuKEZv6tzOa1UKmGoEmLjoaEaaTVrBqDR/ygVf0gFvyi4g5U874Uvb5fCnnOARSLvE3MT9duppce0EMLm0GVx1fIy3DI+jafRHaDL8EPumfoazlrfQ4jyCNtcxtDgP44J1Dz6YfgZ7DD9G09jjeGPse7jiOAKHNl11Y17PwMRq6SxMG8sEZcsUllyavztXMiye2i2rqsfSQamyrmXCqkxTlfBDBUxVMhFrAYduTqIUTlCajPTBmTBJ6Zu1Km6TAflSdphiI7BrU4hm/agncNpOYGK5o1BmFufNe/B031/isc4/xBnTuzDHDJLAW2yeOLYMwz5veR/fvvN7eKrvIZw3v4tA2ilmwGL37Ma5egUm+pPoPwonvQgm3OJH2sj4srwVNatgwiMAtVAj26xs5B1r7VoFTFUOTFw06cUkjNEhARlKhkvLiyUlQR3MaNaIZYMwxw1wasaqk+A3u1i2E5h8KQcOjj+Px279B+wdfxSzKRuyiylxknNci/WZ5zknvI6gdnDyaTzZ80W8Y/ghwllv0XuKtbPd5+oVmHKLacSzYTHLEVQ24y/iPVwv0VRAwG0zbWz3/DVS+wqYqhiYKAkyKZL+I2pA/L4R4tQXWzwXhjdphythkgiyjbRRjdduFzDRRNriOITv3PqPOG56BsZYj2wLQeDR5qKYiY3ipusMrjuP45rjI1y1f4TrzpOYjg6BYywAdXcRdm0CZyxv44nuP0Wz9aAER1TDONYrMMluxymf+JAYyLDZseZ6owmQ+1TRH0VT32bbUvdtzS+lgKmKgYk+Ja/UhJuWoqWbJXaa/Kg5kYFquXBVmZc2807bAUzUeG7NXsArw3+Dl4b+DDPxfnGGix/innDQ77uODvc5tLtOodV5DC2OY2h3ncaAvw2GcLeUSVq8VyKJgSjvjv8YT/c9gg7PuaowpdYbMHFuGFXH6DsCymZoafU9ucWMbEzJ7eapQa3+f6O/CXaxXHBD65fvRWCksKPT00afW+vXK2CqUmAiQXuSZqmcXQnJLbOYksKnnqRFQptrmXArDUyUsrldRdP4j/C3d/6rVJXILqaFKdHn5E6YMeBrx2S4/17u1P0mPbs2iSv2wzhheku24eDckanR7/S1m7+NfZNPSzDKbo95vQHT/GJOqqVz48O1/K2FY06NlkfhuWLfuXOyLTwlwRSr/ydQpBY02XaF/1Gg4fYm/Fx9LX8zhWAo0A53Yqbo/8Xuyfs5vRgN3BFNnekKpKdy+l6svVo8p4CpCoGJBCjmt5Qd/rSrpD+pXKIjs6QPZDLSD0bwlXtfNV5XaWDiwu/1tmDP2I/wjuHHyC5mVpJ3dXMomU8erB5kbAx+4JiaYqMSJclxJtjR/Pfh5At4z/Az3HCd3vUxrzdgolbBfCRG463HtEn/1Ib0vbxK0TUBz685JRF3tVBojo9h3/hPEcy4ZT4Z+frx9Csi9BVrM7uYxFHjLzEUbCt7/klPdm0ap4zvwBw1YCo8iD7fdTRSUEbVAhMlBObncHsDJjdy0pml7UrMiElqs7ZkEhpNZJRkihHSZs9x0Y8FuxBMz4LOWDIxLobNtMf76A+iI55M7pMypLxynsPxY+4TQ83JjMu5pxqvqTQwcYwPTjyN9w1P4Lbn/KYEATIN+gC5caE+tqThIX8H3jF8F/smvr+pdis5/vUHTDl4YpZ1o/DimRBmgmMYct3AlH9QfEilxpUBRlo2gkQuhtzC/akWE5Ee/HLga5JszTYY7HLWvFcEEwqTFE7Gw33iF2bgS2Yhgf0TP0OP74poWpORAaETVg4ZD/XKEc0GxWzMyEBjdARM2r7jbsbxqbcxHRrGsO8W2hynoWXDCKRc8oyxYLdUHyGNlXqXWv2vaoGJjH3If1MkWTr/RQLNhUE7f5vzBOK5kNhuyQwYucYJICBw35lYLiTMgW2QWLhNApkPf/P7ULBdQq91KZgMm2BAgqTJi5PNawmIPChlUdpiKRqafPi/hJguplf6QOK6Yj0qjH82aYEh3CX+Ie4RtHh3UYiR/cqr/fn+su/0+dA0UAhiBE9TbFiAqRRhpRc0cbQbYwMwa6OSt1RKcuQzuCACaY+MU6m2q/m/SgITxysxH8UTvX+CA5NPg6bOUmO4kXHhPEYyATQZHsUzA58Xuimc5420VYlr6wmYOLb0L3k1O7LzFN7WcrYvYyY0hssTh3Bp/EN0Wi9J5Ye1r+eGlHntivlNNBMWXjsR6cVLg99cASamYlyzHxGAYuTsSdNbuOk6hxbHxxgJdohv6cDEz+U3o2PveJpF4Oa+WFdsR+SYCPfDk7BKxfwO13lcsx1Fs+VDnDa9A1N4BCP+27juOIlZzYZB/w1cd5xAq/0kBnxtCGU89/WvsK+1/L1qgYk2WzLya/aP0OI4KqAxHu7BUOAGRoK30Ou7hnbnaRhCPQImBC6GRPd4r+KG86w4+x3aFG57LqLZckCIgUmPN92n8bPeL+Ki9X1MR4YlBJsAQbMATS/cTiGYdsv5kUAHeFAqYsIliYOObhIDAYc7lLI0DfvAmmkObUaSXW95zuKZ3r/AkcmXJf+FW26Ph/qEYCkxMSeJzI/3dXqaJTepMM+Ii24mPrKuyW06NoBf9H8J37r5m3i88w9w1PjKmrZunUjZNiP86P+oFAPW296pz0oCE4USmmW+2vE5fDD98w05qct5X47x2+OP47GuPxCa1LWpcu6t9DX1BEwEo3DKJ2WFWMVhrbEiyPQ7W/HR4EuY9g/DE7dCy8bWvJ7tcM64TpgXRW2rsO3VwETLxqtD34ZNm0C7+yie6fszxHIBnLU04bT5LaGng5PP4s3h7+K8+T0RUFvsJ3DVdhRjoU45rtmP4vjUWzgx3QRzxABLdBw9sy04Od0EY3hYgKnFfhzm6DguW4/glvuibJC5f/xpDAVv3Ne/wr7W8veqBSYSBxdxs3UfzpqbJMz5guVd9HivIJj2YCY2Jmpv1+xlXLYfhkNA6ZrULyPT9SadcGgmSTKdigyi1XEM/b5WCfl91/ATATe2cdl6CLOaFVouIjuiUloZC3aC7fIealjd3su44TqDqdAg2hynMBLoxFDgJt41/IO0E8n4RBPpcF0Q2/BwoAMHxn8hm7J5EjYBwHMz74L9oKnojLlJ+tU9e1UkIFZpoLamE1K5wERtzhQfQqf3At4Y/RpeGf7L+9rR27v/c1k0MS4kBUyfyHj50w585eZv4aDxuW0Jp/9g6of4h57fE/MsNe/752MtSb/y52sNmAgqtE5Qa9Hzi5hAmz88YpIjeFCoXGtMaa3odVzD0aFXRFO6OXMGw+6bYsVYm/43BkwvD34LVm0cvb7LaBr7vphzmU7QbN0vFpUDE8+A15w0vSkuBJr+yA9oypsIDwh/oJb1geFZSesgLzJGhx8AppmoQbQkia6di2L/+FMSWLHWu9fy+aoFJn1Qycg5wdR2jky9hD5fi4DATfc5kTaoTe0zPCXOwU7PJYwGO/Nms2xIbL1d3stiFjthfBO3PRfEv3J06jWxAdNE+PHUq6INkRjo0zox/bZoXV2zV9DpuSILg0ByeOoFmCKjoKrNZxC8Ts+8ha7ZZtGKbPEp0czYJm3Mp417RdNi/hAB6MPx5zER7sWd2Ys4Z3kH1OZolqT0Mxq8LaZC/Z0JTFT76VjVz631yYV7Z/Y8Ppx6AqctL6yrMbEdVpCYjgwimYsjkYvLJx3IBMdaSCyspMbEKCuWcsoD0/My32uN9WbP75v6IR7v/l3Rwmki3mw7W72vmoGJAQekwUQ29umRi4mfh+eouTBfST/imTB4sCZeKY2JJvcBVxuODb2GCV8/zozuwW3LhXvm/wcDWTjGXANcC5GUT3xNheM+EmrDDzv/L3R5m8XsOx7uFtAhMA0EWiUwggIj+VKz9QNJsN4//iSOTL2AdtdJdHub0Ww7INrTJeshtDvPYjo6jLHQHfFVdXkvod/fKmkJ1KCmw0MY9neIeY/ANBroFKsOfZnvGZ7AQOD6rtFT4bhU+nvVAxNL6hAMzszsxSlTk5i/uK32G8PfxSXrQZwzvyvAxIrPfd7rmI6OiF+IvhxGQu0ffwZds5dwZPIlse9S2+J3RqexzMwZ01759KccEppNYCKQGEK9sManRLI6ZnoZTWM/QK/3mgAjAUw375027cEl62EM+m/lTYbaBGiuO2N6TxIr2X8C4n7DM0Js1LQo8ZBB0ZTH+w9O/OI+nw+Bic9gX0tNOH1qjsQkXhr6Oo4ZXxGJvBwfBkNXx4J34NMc8MZtYqdnOZb0fEK2ClhYmkfhwUVKk1e1gFZlgWkBgYwLX++gxvSslKYpNeYb/Y8m5rfGH8ffdf6++CUKTbYbbWur1+82MOkmMtJTIX3xO/OQSIOzcevKwcg4AlFuIb3iR9bHgG0RkGiao69JP1/skwEPzeMH0G27issThzHquV3yeq4/BiLEMiGppVfY5mj4Gh7v+k84bnxZ/N8UlPeN/0zCwQ3hOzhuekV8xjTnM9eNZr0TM69gJHQDjsQUXht+FIP+dtxyXwBNcVz/I8HbYlpnLtyRqRexb/xpEZivWI/AEjOIZkUBlhYg8iWbNiXPOGp8GXxmYf/q5XvVAxM1gnbPafxZ629IoiIj1Qgqrww+itOmJnw89QreNzwpTPmC5T35Tqdin69VqkK/b/gZ2pynBBhueS5I/bKXB7+JS7YDAgz9vhtCBASHj6ZeEo2Jfh9qRJbYuEhO9FudNL6NszPv4YJ5vxAKo9sumg+Ius3n0al5buZ90XQIeM2Wg/eAtAsjoVt4of9rUgWAINvluQJT1IBOz2V8OPEcXh/+thCwTlRcGKxzR7DUzxX7HI904onuL+D5/q/iuPENGILd9/YGKh0NyDGkRkaGsLhEJjEH5m4wUZFgxcWuH17NJlIpJVbOxdrmj8qbnoq9M89VEpj4Pon5CB7v/m0cnn5C/EBrPXej59k2BZDXDd/Fd7v/SKJBCfAbbadS1+82MDGIiNu6h5JekK50GiMYMQqOZs5FoUnS5bysvbxARHp+ULuhCY/bWFDTKjVGOm3zeUyc5e9S13Nd0H/FAq/8XnhtbollpxwSMMO55aHN5ZPW55Yycp7CIf3I+UCnRTlHIZKRwAQqfuf/vI/bpfC9uQYptNDPzfP8pO+bY8bzvJ6uDX7ntXyGNh9Fbmn3TMOF41Lp71UPTCRId8qCC/b98KXz4dOMhGEQhCk6IiYpFjZlWKZVM2A0eAum6KhExNGHRK2EZsCJcJ9IrCSWwcB1mGOjopGEM34wqIKqNNshqLBiN31LNO+RAEIZr6jPxsiItM3fjAo0RoblYPus0EDphlGAJCr6vMbDvRJIEcn6xBbMtp2aSULgo9kQXAkz6EwdC926j8AEmKLrR+W5EkYcM74kps6brrPyjlysa2lNOqOkiZDg9Oliz9vUuWC5GGneu//Im1S0XDRvUkn5Eb13ELDoA+ACXuu5lSbaSgIT+5ZZTOD1kW/g4MTPMBkeqBj4UjNgkvRbY4/hucFHdt1UuhPARBqQ0Pk5DfF0aIVOSC+kFWpGpBfdjKybkrmpH+l+I7TCexguvl4ek26aY8AE5+RTui8uTOUIeDFzvt1Npnxs5D3UtQ/OQw0AE22++VBuXVrXCY3M8FOJKh9Nw2g+Slu8hotENxuQ6Hk/D97D83npNW9P1tvhswoPnWjyCy5v4pK2ZAHmf9OOrberm7v4mxpGYUY4Fyx9Gmyf7VICyi+U+yeG7dNXxaCIUouVIEtQ5MHqA/QdsU29D3rf9U+2xXpwPBgpqJ8v9SnvtbwokhqZSN4J7RGzC00vdD5zq4HknCYmFX2XUJpXeNAMU/jOpZ5V7n+VBiZKoRet+/Ce4Ue4YGmqGMBSMm53ncCese/jY+MLZY13uWOwmesqCUykMUmjWMis7AzL+ebusBRuqAGFk74VOslX7g7LtbLWimhAG30nrnPSo2hbJSLzNtIu+8b+E5hIyxu5V117Px/bynjUBDBt5QVr8V6CIBOLCSCVTLAlCE5HB8sKqih33AjKBB86imkGdMfMcEaNcjArn+eY+0UzBpnZA8cmGFSlgYnCAwWBt8e+jmcH/qAiJksCOs02vxh4CO8ZfiLJ1+WO6XZdt1lg4rusnjeagGPpkFRIKJxz5hVF08F7RVBLm5Qr9Z4MgGDhVfZzq20SXGnSJuDNL1Y2CX+rfWuk+xUwrZmYVzn03zhBLYuGQg2IeVUEqo23cX//CSBkTDRzhtKzW25P7w+ZATUxsZEv5u7bIVR2CV1gorKGaNovYb50aPMgM8lHPcXExl5OrTP9mZUGJr4DBYAzltfxdO9/w2XbYTHf6s/bzGck68ct91k8dvs/4Jz1VfEXbKadSt6zGWCiMEMNgsxanzt+UgNiZYTCHWI53zQlf2rW3TpQlPP+WiYiPiGaCEtZGNZri5YMmhspTBGUKrHu1num+v9+PqWPhwKmqgSm/GQx8o+SPKtZ0ESnT9pmPulkFf9Z0i5O2c20sZl7uNhp0qSpjzuEcuGLryETFhMMfQ75IwIymJXjni+CTE43ferPrzQw6e2y3MyByWfw3Tt/jBvus5LEqP+3kU/6GG/PXsQzA4+gyfAtGMLVkQSpA5NUSykIwiAwr/iFOC9yRGR+8r7GmHzX507mjzvELm3cL7SRcSz3WoIhaYjgqac9lHsvr+P704THNhgFyARcnttIG+ra4gCz2XFRwFTFwEQfEs15smPtfKyoP6qciacPhaZBlnhim+XcsxPXULqlH4abvFEC92n2gsOBYNIj0npeEs9JKDvzXXxJl1TdqLREy+iowWA7vnzzt/DqyHfQ4TmPaC6wTjLmpwuS2gWrlfT6W2RL9m/e+h0MBTuqQlvifLJaiUuzCMgw0IXBA/kjK8EINIcxcm02brs3Dw7Zdpy+Fiaq7gRNbPYZDFggqBCc8sE45W0YyPcisKXmEqIRrlcVYrP9U/d9uk7KGQsFTFUMTLTrM0yUVRpYvJYRf+VM6uprmEvFqsgEqNXax+prd/o3JVMCDEGK5rxPj0UQhJhEmfddzUglaYYWM9GZ4fRbMdsUe0/2hcA9Ex/FY11/iL+7/V9xZmaP1DNc71m8l3tenZ/5AI/e+j18v/sLkkzNREjOY7Hn7fQ5hjbPJmxwFPgA6QeUMOqUH3MM1767WDAHSzI31dL/UuPF8adgQG2OwOrXXGJSXI/eqR1K2HrMImHk611fqg/qv42BT6nxUsBUxcDEiaNjnj4aRuixFiCLjFI6XE9boPTPgq3MSGdRWZqXuHhLEUO1/cd3JDhRYqefgwdNNSzzZI1PrjsGm3kfAhD9TT2Bazg0/TxeGPg6nh58BEdNr0lytVObRjDjETMfPykwsH7iafMreHPsK3hp8K/xVO9DeKbvYbxr+FFVba1OjcmtWRBKeUVrKhzTfJrBxsK1NzO+23kPAVQqSMwnxRzHBFn6MRk5yghBhqwzPyn/m+dYCy+8UvlkI37O7XwP1fYnUMBU5cCkEyl9RAQnFo0Mpb1S6ZxRX9wdk/lW1Kb4nedYBZ3+qXzwRN5HVWugpL93sc/t8jEVPos+PVZ4P2p6BU8NPIzXh7+LQxMv4Iz5bZy3vi7HOesbUvfw8OQv0TT693h99K9wwvSqVJJmCZonuv8EnbMsuOmrCoEg72MyS6oAQ/gL37fevtM3qfudBIhSBCaa+u4HJkbhracN19vY1ML7KGCqEWDSiYkOZ1akYDLweKQHdNgbo6NSCFI/xy03GDTByDBG4+n31svnTgCTPlY0DzGKscN1Eawi8mTvn+LbHb+Ob974DL7d8Rv4cffn8a7hCXS4z4vvSx9vQ7gTz/U/jOf6vyzglFzQEJ/jtifJTfsK9T5t9lMPfmAgCp39m21H3Vc5k5Uay+JjqYCpxoCJNnCa6Whu4t5RPLjjar48in4umS/vwqKsNWa+K2eh7iQwcfyoPVFjFS00ZYYzYYAjMQZnYhye5Ixsg8L/Gdmmjzf32JqM9OKJni/guf5H8OrI3+FrHf8ZByaeFyGinPes9DUKmIozwUqPs2pv6+OsgKnGgEkRfWVr5W3XeNLfQdPqi4NfxXdu/Ta+3v7v8f9c+RV859Z/xqmZV2SvrZ02ISlg2jrD3C56Ue3ePzcKmBQw1ZxJZyc1ps0yDJrKGBzxwuA38LX2f4e/bPkneKT1s/L5dN8fotV5SMLIdxKcFDDdz/w2O7fqvu0fRwVMCpgUMG0DDTCSciTYib9o+9/w/175p3ik9V8LMPHzodZ/ih92/ZYUHaYJdqcYnQKm7WeoOzWX9f4cBUzbwJTqnWh2+/1qQWNi0IQ/7cIvBr6Cr7b9W3yp5VfuAdNn8XDr/4JvtP+veG7gLzAZ7VnxS233uCpgUsC03TRWqfYVMClg2jGJvVJEWwvAxHdlkMotzzn8vP9P8aUWak2fXTkebv1X+FLLP8NHxp/Drk3syBwoYFLAVKk1uN3tKGBSwLQjTLGShFwrwMR9f1hJ4Zzlbfxtx2+JpqSb9B5u/Rf482v/Ax679TmcnHlNKk6slzS91TFUwKSAaas0tFP3K2BSwKSAaRtpgOHjvpQd561v4s+v/Xd4qPXXVnxNNOk93PoreKr3j9DuPLPtNfUUMClg2ilg2epzFDBtI1Pa6uSo+4szktrRmPL9Z1K0KTaIprFv4Vs3fwMPtfzqiknvoZZ/jr++8et4fuC/YSLSta3gpICpOD2pdVZ946KASQGT0ph2gAYYpWcIdeOFwT/DN9o/i4daP7MSqUdw+lr7r+Hg1I9hivVvW2UIBUzVx4AVKBafEwVMO8CUFPEVJ77NjkutaUz6e9KHdM3+EZ7s+SP8Rcv/iEda/9WK5vRw67/En1/773HK/Lzsv6XfU8lPBUyVpcNKzo1q6/65UcCkgElpTDtGA8tSYPe8pQl/1/E5/NX1f7sCTAyKeLj11/Cjrv8b56x7tmVOFDDdz/wUGFTveChg2jGmVL1EUGsLtFY1Jn2czfFRHJp6Gl9pY/DDvygAp8/iy9c/i2f6/xSDgRtIzscrClAKmNQa1Gmw2j8VMClgqijz2wmCr3VgYlFYszaIn/T8H/h6OxNu/+UKODER95vtn8Xz/X+F6eiAbO5YqTFVwKSAqVK0tN3tKGBSwKSAaYdpgCHk3Cl3ItKNZ/r/cKWOXj4Blya9f46/uv5PcHT6Bdi0yYrNjwImBUzbDSiVal8B0w4zpUpNXCO3U+saE+eO+zal5jVctr+Hn/XmwUnXnPj5UOuv4vt3Pofz1jcQywZQiS2/FTApYKoVvqGASQFTxSTynSL6egAmfaycmgknTS9LftMjrZ+5Vx2CpYv+tdTX+3n/53HDfUT239oqOClgUsCk0121fypgUsCkgGmXaWA6OoQ3hv8eX2v7DB5q+Wcr/iaa9uhz+lH35+BJmcFE3a0wFAVMCpi2Qj87ea8Cpl1mSjs52fXyrHrSmDgn3I14Jj6Cn/Z8AV9t+40HgOlbN/8NPpp6CZ6kRQGTWq9booFa4QEKmBSh1xyh1xsw6eDU5jqGp/q+IFXH9UrkX7z6K/hy+6/jzMwe+FKOLc2V0piUxqSASTH8LTGRWiGg3ehnPQITq0IwGIKVH/721v+OP7v2GXyp5TP4cvu/x5P9f4nxcPeW85oUMClg2o31uplnKo1JAWjNAWg9AhMXL8PI3YkZHDb+Er9z8R/jT6/8Y+wx/A3s2pTUz+P/m1nk+j0KmBQw6bRQ7Z8KmBQwbYnZ7QaB1yswcSy51bojMY0rziPo8p2FXRvLR+RtEZTYtgImBUy7sV4380wFTAqYFDBVGQ0s3V2UBFxuz75VLamQKShgUsBUSA/V/F0BU5UxpWomlt3sGxk0/TBk2v6UGzZtWn7vZp9q7dk6MNGXxXGstf5vtr952lkCS0HNL81J2D0/F+7OYWl5sSLJy5vtm7qvuLCggEkBU00wKGoPZKih5CzM0THMxEZxd3mpJvpeLcznU2BKNBQwkXaS8zG4UyZY4+OYiY7BHDPAmZxCNOfD3FJG0VGV8UEFTFU2IdXCxHazH5Rw5xdz0LIxRFJ+OeKZkESlJec0uDULrPGJigHT8vIyUpkU5ubntoVBkTFSOt9q5YatzokOTIm5+LZtRrjVPlbqfmqEFGRmkxa4E2YE0i5Ecj5Esj5EMn5Esn4BpVBmFt6UHQ5tWrYkmVvKbgsNVOq9GqUdBUwKmHZ9IbJu3NxiDpn51L0jiUQujkg6AL/mQkBzIZoOSGAAtaRKBz8s3V2C2+tETItuy1hkFlNIzMdFS6mkz2ijTCqzkBJQD6d9SObiyC7o451Cdj6F7EJajrnFLBaW5mvWVJpbTCOeCyGQcsMSN0hUYzjjFRMeaY1zwIMCgzYXxWzSCmN0WAAsnPEhtaBV1Le30XlS138CBUw1Bkz6olrrs1aIeqX/y8sSdRZKzcIZMcrhjs2IlkTmyOtWv1OlgWlhcQFDhl64Zu0PPGv1szfzW5hk2i3+DfrJNtNGJe5hxN9swgZ7ZAqOiBHumHllzF1REzwxixyBhBtaNrrS35W5usfQ9d+fFJmbSvRzK22wb7NJG6Yig3BoJuQWyzPTUZslKNFEPBMbEd/TVvqh7i3uOyp3XBQw1Qgw0TSRmItJWRpKgTys2gSs2jjMsTExRYQy3ny+y/KDzLxcgtjO67j4CTbJnIZIyieaELWhSNp/T4LPS+y5hQwWltY2fSlg2tyip8bk0iyIZcNIzyfBcc7d05Ly3zOiRaXnNWi5qMxLMOFemSfOlRwJN8JJL7RsBJn5ZMm52k56Wt324t15yQPzpmyID6dPCAAAIABJREFU5ULILmY2ZO4lzSXnNfhTTkxFBrac0Ly6f+p3+XSrgKnKgYnRQ8G0W8wSAX6m3fAmbWIXZ4kaHpQQfSk7/CmXHLym0rufbmZR0exGs5CWieSPbExMdIlcDFomjFg6iFg6hFROE+m83GfUKjCJBriLGpPuYyoVlUeNgyYuaho098VX5olzlT/i6ZCcJzARwOTIRkXLoqZVeLANmmjJ9LdTW+Q6oWZq1ybFf0SQKpeeCq9jHwlO1Jzol8osJDfVTmGb6nv5gKSPlQKmKgUmOuTnlnLikDVGhzATGxNwWsu8xYWo5SKiPRljw6JZcTO6nYxco6+G/WPgAg/6LMi8PHErZuM2BBIuxDIhkdS30q/tAianxyZMmSYvRmrJsZiVvZN08xXDi+kgz/+fFQZORs75ommL78Uq4GTsvI6f1GT9adfKef0/PoeaMJmhDgaF7W5ljPQFXvipAxMDSLYSLs6x4Djo4BVN5X2BPs0O76qDZkECGp/J6yVc+x596HQiodtL8zIG7Fc+SGRjWn9iPia+JApxHNfC997od9335NSMCKY9W2pro89W1+dBTAFTlQITGbxDM8IQ6hUGR+DRHbfFiTef58PryBi5z8+Arx2peYLT9vs1RNKc00BGRN8FDwYuEJj4LmQ4eSa8dI+Jb1yK0t97u4DJ4jKKIEAzjlUzwKIZJPpP1zDIsBJzUTnH/2zaOKYjw4hlg5IjQyBhoIMrYcZMjE73SZii9FmMiaBAp7pdm5ZQZZph6QfR5sLCsBklxhDmfLsGGKOjFZfWKwVM+jwQoDjvfG99fld/csyoNVMzphlwNm5doQ/SCP1aBLNgwiN+RdILr98oKIcyHowGb8uYsV96Hzf3mX8vmsk9CfMW29o8nW+u7/XxPAVMVQdMeWnUlTCBEls0GywaAFCKaLkw86GyVpjjBok8KnX9Rv9j+yJVZqMIJ30Ip3wrTIX+o9Rc/qD/YX5xbsP9X68/2wVME/Yh+DMOxHJBaPNRaHMRMQtxHrS5mERredNWAS/+l5iPIp4LS0BBNJuPGnRpZgTTs3IvpXgtFxZwGg7cEqCi9sRIMLZHPwj9hnwe/Rqcaz5Xb5dtM8JsvfEo9/9KA1N5z81rkQQbmvR02ij8TM8l5Dy1Kpp5mRpALYupAkJfpLEkacwn0Zm8hto4aZDaFS0D1JQYFs4k2vL6tT4Dl3lJO4UGqCEWa5eaMoXBvJa3fpvF2lh9jvRDOlqk9rhlkK1Mn1b3cbt/K2CqMmCi+SeY8cCmTSCa9RddDOUSBTUnSu30Q1FaL/e+1ddReqVznA5zMhQyEH6SeYSSXnGEk4mQwVBiXn1/pX9vBzANjHWBwBSfC4hJTu8zzUxkeO6ERbSe2bRZGCHNrPrB/1lo1ZOwCkMho9Tv56cpNoLu2csSoLLazEQwIiiRCQqj/SQfykxGRz/h6usL293o990BpvIYI2mMmjWBmD6qPDD5hL5IYzqdRVN+8U8ynYD0RuHHpc3IHOVN18WtA1xXnMPxSDdGQjcxGe0TH1Ip4CfIMcyca/F+wFuWvDQGWUxHB2ReOcf8TXrZKphMhPvQPXtFLB87Ye3YKB3txPUKmKoImEjQBKNBf5s4YCtFAC7NJIyzvAWzLNIfGYV+EJSCSY/4ipxRI1zRfDg3c48q1ceNtFNxYFqYR/dIB2zumQfeh2O2uLSA8VAvhgMdoi1ROyo86IeYCPej39cmZrnV42yKD2Eo2HbPRHU/4ySYMXiFY01govT96bEg51e3t5GxKry2moGpsJ/rfSeAUTCib4uVQAZ9NzAdGXpg7grboQDQbDmIFwe/jh93fQHP938ZN1ynRNMqvG7193DWK+BTuHswwYKAddn+IZrGHsdl62HsNzyFVudR0Yap6TChmmDI+3g951Dy9cQ/mRWgo/DB8wQ9XsuDNNA524yLln1CL/zN/9nOdgeQrH733fytgKmKgInSMTPRbdqkMLhKEYY/7YQnab6XoHo/Y1z9DBI/pVH6inyaQw4ufj28mCYZHovMMdoB39Xq/vH3TgKTHtAwHu7DSOC2mN5ofrvvmI9JpCSrUZCRrO4zgWk42FY0rJoBKwyM+PRwgvNFLYopAfzMM8Wt+k3qp7o4zWcMtKHAQJAyx/PpEqvHvfA354Wm09mUFZftH+DZ/i9h0H9DAoYKr1v9vRgwEUDOmJtww31KknMZDRjMuMVfyP/oL+zxXsVFywdosR+TShPUzDxJK5qtB3HRsh807ZKGqOUN+TvQbPkQl2wfYjzci6v2j3DZdki0L+ad8f9252nRophrtbqP9fhbAdOOAdOybDtAwl2LkCiFeRIW0DexnkmMEU70I3Fbbkrba7XJ83kbvEdyPPJM7lPzCkEmHxYcEvs9w4Pz4b73QrwzEck7Yn/ykWef3lvqmdv533YB07htWJhFYd/J0ELpWdE4KTAwFJ8hxBxH/eA8xLIBESqo8a6eYwJTn/8KwtlZkaQL22cbDE9mAAX9Vnn/U96/xWhMViUoBnaFbZT7vV40ptXvSx9gudvOc6xbnR/hmb4/FwGQ5tjV7RX+ZgkjVoWgiU4/zzW3x/AD3HSfkjXIoJU+XwsYDUvB8qr9kGg9A/423PE0C7D0+VrRNXsZPDfob5fzba6TGAneFk37mv0oTky/hclIP1odx3HFdkSqobQ4PkKzdT9uOM/i8OSLkl9Vyvyo97HWP6sAmJZlMbJeFR3DNJFwoXPBUqLg524MMrWB9Rj+RvrF9lhAkrkRa2XMM+CBkV6l2qVZgJrVTHwEo6FbEn23mhEWu58+jLHQHRlrghHNc/xkPTomS1I7Ykg3fUW02++WNlSs76vPVRyYFufRN3YHI5YeeJN2AXIyHyakEihs8UmhSwYjuBIzco7/8RqCPs+TVsn08gErAQEvzlN2KYXpWD96/ZelaCij8D69N7lipmH9uuxiUuaWkX1cA4yspPS9+v03+7t+gckk/r1yxmU6OoiTM28IsMTnQuuOLcefkZWrgalp7Htodx8XLYwm3MOTv0SL42OYYsN4YeCrGAneFPogPdCEuN/wLM6Z3xW64Hrt8l7Ca0N/h/PmfWIiHvLfBMGJ/uDbnouiMTHAY6/hcRw3vorJ8AA+nnoZhlBnVeQoljPWW7lm14GJDLDXdw3vGp7EaeM7uGI9grFgpySK9npb5XMrL7jZe2kjJuOplH2fGscFy/sY8F9fM3y7HGDiArHEJvGO4XE82/eXQsxkjOu9J4GJ4bQezYpZzSZ+IuYXMTyX4J8H4ruiFVXqndfr02b/rzQwLS4uwjA1ArN7ShjDZHhQQrcZ5j0TNUjiJsedDIUSMatT8z9KymQYvpRTtGHSDAUPnjdGR8RpbksYYAjfFoZC6Zv/kdHRTDcVHpRIPJqCGJrMaymYsG06wPUw9M2O0+r76hWYqMly7ax+32K/j5lewYGJpzERzqdhFLum8Bznm1pMoYBMjeXAxM/R5johAgl9SgQnpmeMh3vwXP8jGA62i9BBK8h58/t4Z/QnOD2zZ4Wf9Pgu49Whb6PVfhzXHadw231R5pw8h4EPNPdR6Hl//B9wZqYJ/oRL1i3N7HxeYR/r8fuuAxMdvd3eyzg6/apIiFzk1JrIbGmzp8TKiDIuWB6007KkCs0blC6owtN2TO2GEitNLe6ETY7E3P2RaFyY3MvHk7DBm3SI6YSTSqZMpkHpJpCaFU1iItIjduSxYJeY12hmIWOiD4bSLJ9FzYd9ZfQUTQLcFptSLs9RsyERhdN+hNJeaf+sea+o8dRUGCG0Oquc78LorlKExnb5/A73WRybfk0Im36KUvfwP9GYgnckfJkFO6kV5TPya69YZ6WBiSZKLaEhlUmIb4+h3Cy6qmtBBByOO2mMNMC553+8hteSUVHw4DW6iVU3yZF2qSWRfsjceK/+H+/lOYIer9MPCTOfi97zSW3dt6TTRr0CEyuDMzJSf89in5wbjvUl64diKuOaLcciEs7MYip6PzAxdJxpGO2uEzhn3osbrjM4NPlLCaZgVZbLtgNotn2AZusH8j8FwqHATdxwncY5y145qF0xyOG64yTOzezDiem3cW7mPcmLa3OcxjXbUZn/VscxnDY1odlyQD7JH9Yz8xd7/1o7t+vAROflTfcZ7Bt/8l4ZELcADSUNJiBSwrTEx0XCuek6KzZZW3wKo8E7oFpuCHXLdxLaeLhLJptJqR3uC5LkSEahTwqTF6/YD8MQ7BGphNINJZSZ+Ki0NRkZQJ+3Tcw5He4zaBp9HD2z1zAVGZI+UDIjGA4HbmAo0C6ARqIbC3UKqNFxaQh2i0RMp6UpMoIR/x2Mh/pE0r5g3idOTL7TaOC2gK/eN37Sn8Ck2sJza31nX+lYbXOcWgHYta7leYK3Idz9ABiWuqda/6s0MBV7T2qNpTTHdf+/56Av1kZeOy3uF1yv3WJ9LfdcvQITtVSuS65lAlCx8eCYUwBgQrRtHeFPv5/CL4MfqM1SONHPUyBlpBx9gG3OE8JLrjuPYyLSK1oOBVz6ktpdpyRAgkIvBRO2Q5/RNcdHMIS7RJA9YXwTFy0HcMl6GGdMe3DLdUF4DvvJdyHoDgU6cMdzEfRJsfTYWu/4af923w+81b7sPjDdncc1xyEJ37xo/gDDfiYiTsmEMBLlkvUQOlznMR0dwknj2+JANIS68PLgo6J90Kl4duZdAZMz5rdwaOpZYcDUwG55Lggg6IN003MKP+//kpi0zszsxSXbISHoQ5MviAZCIDxl3COmRD776NTrMMfGYYmNi6rebP1Qom0+mPgZeFBzabYdxAnjW2h1nJC+D/lvoNfbgjvuZrQ5T0soaffs1fy11g9xePIlnDO/J32nCUfvGz+pDZIQC8+t/k7GxUUx4G8XCYphpfTNrSf9UQOleYiLd3WbtfY7mGZuibEhFmgl5yY9n4BDm5E8tHqSumnyosmNTJsWmEqNGYVdtsu8wrUSbLfyLILe++M/xZ3ZZgmwYAAF+Q6tLltptx7u3X1gWpoTLeeY8VWx5dNhTFMHwYmTdM1+DFdtH+GCeT8+mnwNo8EuGGMDeOzW7+Ck6Q0xZVFzIAFdsLyL85a9AgIEAx6FwQT07+wff1rMWgzXvO1uFu3ppaFv4NDkc7jpOidAYoqMottzFedn9osPgH2iVvTm8HdxZPIlHBx/Tj7ZP4acMsxzn+FpCflkX/hcggABddTfiUDSLWByyXoQrw//PfaNPyES1GpipymQyXylCItSH5nLu4Yf4m87Pocf3Pld9PtbQed5qftoyiOgrzYflrqnWv9jCLXawXbjUjHNj5TESSsMt67W+d1ov6hBsPID6bvQQrLRdlZfb40bxBJCzamY5rv6+o3+ZrvUpmzaNEwxgwilrBTCNb7Rturt+qoAJia67R//mfhd6APypVxSU4yMnyru+Xs22JPTTWA+iSU+hmf7HhL7La+55b4o+QgXrO/ignWvTGyf97poV9wSQo+Co3p9YOJZpBc0SZjs8lyBIdSD9w0/xfHp19HuPAPadxkgMBrolOcyh4BO6KnoAJpGHse7Y09IfsJp8zv4XucfYzR8R8yLp0xNOG16B22Ok2JapH+MQEczXjwbErswgx9OmN6UcNXL9oPwpx33EWA5wQ+UdJksOOBvwRXHfrQ4D4mfbb0FmQemzroAJjJY7kw6m7LUhQa4E0yFGjV9n6R3avrVEvpfqXcnTdDU7k06JepxK+0SMGhhcGhT6ybgbuU5vJeAx/mI5yLyuZ7lY6vPq5X7dx2YSAT9/ms4bnxNIpxMUYPsGUO78UjgjmhKdP4xaoX+FGo61EYu2Q6i13sVDLNkgAJDcDu9F3Fn9ryo87yG/qfC/AaCyyXbAQnJJXAwm5/2YOYadHouYcB3QzQgAhHLnPActR72hcUcmfTGaBlKZj3+a/h+9+dh1gyS58J+tTvyGhS1HkpwTMjkYqFJgFnfd2YviuZFgj80+QvYtYn7GATt5OwPgyPWsiOTkAlOTHClf44HibmURMfADPrsmIi4HoDVAuGSZhhQwGgpJqOSKTGoQB3Fx4AWCDLaQMolGnk90MBqOmVQEt+Rpneatvl79TXl/KYVg3REiw0DqWgmLOc+dc3GNfhSY7brwMTOsbyIL+GEUzNLxBzVWRIIme5F6/s4bW6SKDz6eqjVUBPRJUB/0im5NzRNUPIQafCTZWHAjJYqJFD+phOSTJ8ROswTYOl9OkYZIeVLcn8j50qCJH05XMzcgprMkGYwHrRjs93CcF72lRUSfEmnmCTZ/8xiPhGT7VNr472M6mLGejQdlMi4wtBPRvExLJT9YP9KTdxG/mPJHAI0o74IkBu5t1qvJXPlDqXjoR4RQKbCI6iWYyI0gInwQFX0ZyI8iJHgLRiCXVLHr1rnsxL94nql1YFCJbXDUsJa8efl1yhNxZy/9czjxduoLINu1GdUBTBRA6CWwB0ncyx3w2q9n+RrtlHKZ0QKNReGVjLHiWU5+D8JkfcRJPibYKA7dQlcokkUROnwNwGGIEFwyl+Tj+LheYIGD11bIaBQ29C3m+CnfGeNK+7GWlBVmL9pG5b+3Os/+5NvKx/yy3v5m2YUAhnBtHDxsA98NybRVVJSY0AFI4LYn8Ln1SrRU5BhUU+pRj0fFwmX23tUyxFMecCjGvpD5krTdL4/96dP1Or8r9VvrkEKn9SYnAmj+JfpH17r+sLzXJesWUhNiSHf1JryvEIBTeE47dT3qgCmUi9LDYg5CjTX0b9E6V8HjlL31ep/9H/RFMgII2o4W3kPAjzNkDQPcty20la13EtmwbJJ3L+H36vNV0LgZ9IyyzpVw5hxrbAKNzdopEZeDX3a7j6wcgYj3txJs5h6aZJjPhJNvtS0KVBSiKTwF8sFpM4d1wnTNbgLNK0q9SDAbfc4b2f7VQ9M2/ny1dg2GQkXDyOCKMHl/QEbT7IkKDEcnblajFjUNclqfOdy+0RmQUGFTJaMv/qYR37voWoCJn1suY1EMDl7n0VA/68eP7mOaA7nti/c+JHbUriTFjHx0WxPd0Eg5RYhkPmQzEkicNXDOqmH+VTAtGNFXMs3CdAkkRTNaVLyG2hy3Cix5cNnu2UbjUr6qzbaj0peT2bj0ixi7uT3SrZdmbaqF5hIQ1ouJuWs8sJO+fRYmbHZ+edRcKFWnS8vlpa6g6z6wiR2WhFo8qPWxP/16h61+q711m8FTFUITCSyxeVFyeeieYHaEzchY6kaglYxIuQipH+O4bIsNMpgh0jWK1LjWvcUa6daz9F3R4k/mglKVGV19rN6gYnjRfNVLBsS/xzNe9U5htsDYBRk6D8mELGUFCNlCdD0uzbSONTKuypgqlJgIgFxMdF0xYKfzoRJwldpnmNOEj8ZHstD/83ACUY22rVpSdyrB0DKj8OSBDq4YjPILaSr0ISnM9PqBiYG/dBUxU0fadpjRGqtMCrVT53GGuNTAVMVA1PhYswtZWQzOVazZtQefUfM1WKVZPkd6gVrCDIkvd6kQEq2LFTLSDxGMxaOS3V9r3Zgyid0Mo0hlglKykK9CC/VRQeNAR7bOeYKmGoEmKg90RRD4KE5gge/f/o7KaYJ+hKqLyhgawuVOV+MwiMoVVsU3v2Ls/qBif0Vf1M2IrsUE6TqTZC5f062Rnuqrd0ZPwVMNQJMjbhAhIFmIrKzLnfZrf4xqA1g4jhyo8h4JiR1HJlorjSn3WHA1U/TuzMuCpgUMFUlw6eGSOaZ38xw7aCP6lrYtQNMHDcGlMxqdskL4/fqGsvdYYhqDKpj3BUwKWCqSoZEUIqmAginfFI6qjYYRm0Bk14Bxa+5pKxXbYxxdTBONVbbOw8KmBQwVSUwJXMaZuM2qSdYO1s05IEpmg5IEnCtMC/uaMwoPQoBKsF0exlurdDEbvdTAZMCpqoDJm75HkuHEEkFaoxR5oEpkvKJX2y3F3e5z2ewDOsPBhJuKVtU3ZGPCjjKnddavk4BkwKmqgEmMkgGPJBBRlL+qulX+Qu8NoGJ78cKCcyZ82l2UFulj6/891ZgocaqsjSggEkBU9UwIDJHLRNBPBuWMPjaW+y1C0wUCqgp0a/H8PxGqwxRe7RWWSCotvdXwKSAqSqAiYxRosTiNjEn1aavo3aBiYyJIeMMOmEiMzXW1duyVBvzUv2pX3BSwKSAqSqAicnDrBju05w1FIW3mjHUNjDpjJ5aK+sSsuhrbQoIq+dF/dbntlY+FTApYKoKYGKwA3OW6GOqlcXzYD/rA5j4Xtwawhg1VHHBXAU2D9Jf/YyJAiYFTLsKBDThsaoDqxBwI7vqLjm03sKvH2Civ4+7uDIQhcEQ9cwE1butR9c7/78CJgVMu8p0GP0VTnoFmLi5YW0zifoBJs4D54aBEMxxyswna3xudp651jYt7+54KWBSwLRrDIdmO25jwQKtiWxs1/pROQZSX8DEyhCM1KOZNZScrcqt7Cs3d7vLiNV73D/+CpgUMO0aIDCR1hk1IT2frJO8mXoDpvw2GQwdZ5QeAUol397PQBWgbM94KGBSwLQrwERNScuGEUn764jZ1R8wkfFK8u0ck28d94SIWg5Q2R5GqgCqsuOqgEkB044DE30XWjYiUvj8Uq5OtCUuzPoEJjJdakp5rYn+ptSO04xi/JVl/NU+ngqYFDDtKJNhFB7BiJpSbZYdKsUg6heYdEbGSuQs9qpKFpWiA/WfTi+b/VTApIBpR4Fp8e4iyNzimXAdmfAKGdGyAC4rjG92UVbzfUyEjmQCmE3YVfKt4h3bRuMKmBRxbRtxrWaw+eoOkfweS3VsDsrXm6tPYOKcpheSCKZmpYK62mCwUChR31ev+c3+VsCkgGlDwERHeHYxjfRCYuXILCSRXtDkd3YxBQLQalMP67BxawU60LMLqRqv8FCaAdU7MHFuuR17fnfhqNKcFA/ZEA8pB6wUMCmi2hBRaXMRWOIGjEe6YQh3YTzcg8nwAAyhThhC3TDFRuFPOcWPVEiA9CtpuagUCCW4Ff5Xb9/rHZg4X0vLS0jOx8VXqNVFDlppYaPeaLTa30cBkwKmdUEit5iFJ2GDQ5uGN2lDNBtAPBdCfC4EbS4MbS6a/50LI5YLIZSZhU2bgDdll+0rGPDA6gEMdqDph9pTtS+MrfSvEYCJc0oBg740boxIwWP1vIYzfji1Gdi0STmcmgk8HNrUyuFLOzC3lH1Aw97K+Kt7ax9kFTApYCoJEtw8jhqQUzMLU4lkfVi4Ow8ypmIMgNWoeY87MQNXwiT3BtNuBFMeqYVX7J56O9cIwKTPGc2zBCceBCoCVGI+BtKJN+mAS+jGCKdmhDthgSdpgStpWjn4O5ByI5zxiilYb1d91j64bGUOFTApYCoKMASehbtzwlCmo4NILWhYWl4seu1aBEiznzluwKC/XRhPbVcOL59RNBIwce4JTq6YWT4jWb9oR+PhbtGi19s2IzWfgDEygolwL2aTVvFPriX0rEVn6nz5tFkrY6WASQFTUbBhQVVTbFgkXAY0EFQ2yjAIZAyScCfMIi3HsuGiz6qVxVJuPxsNmEgbLCs1FuzEdHRYTLkMkCEorUczUi9xMSNatkMzir+y3n2Q5dJRI1+ngEkB0wNgQXMM/Uj0BdCXtB5zKbWAhGktJECmM5u0idN8K+2Vela1/NdowEQfEf2KpsgIvEn7pvZwkmoguQhc2gyc2rREeVbLfKp+7LxGpoBJAdMDwEQfgTU+jlg2+EB03WYXaSDtgidphpYLb9gkuNln7tZ9jQVMyxL8MhMbRSg1K1uzb3bcKbBQw56I9AnQ0ZS82bbUfTsPJpUccwVMCpgeWPx0RNMvRCZRSWKjQ5zh5bnFTEXbrWQfK9FWIwETI/E4r4ZQl0RgbnX8aMZjZCcjOqm1b7U9dX9tApQCpm0AJpqvFpfWjlyr5sVC3wCBiVFUNOmt7iv9BsxfYTh4Yi4qZj6e8yVdYq7zp10P3KO3oYCpNpmEPn/FPoMZt/ghSRMbDY4p1h61JkZ9kv4YDFHsmkqeYwQpg3S2GrJO/2liLr7t/a3ku1dzWwqYtgGYvCkbur3NyJSpcdC+zm2sMwspCbndTYIhePhSTgEfJlGu7guBp8N9Dm8bHsdEtE+0KvqOrjk+xkXLPtx0n4M1PgEGTKy+N54LYyY2hsR8fNffc3XfKvm7kTQmV8IIZ2L6gbkuHE8CFnPd6D+ir5Ga0HoBDvmAGbNcV+iTpIY2EenBaPAWLDGDBNVw3RQ+byPf2Z/pyBC0bBSs47iRe3kt+8Z1Mhbsgjlm2PD9G31eo1yvgGkbgKk/cA3PDTyMUMYjZqvEXAw8KJnlFtMS4cbFRDCiuYyh2KyewNBqAgMXLSVQXk8mzhI/JH4mp/Ic/TSU9Kjd0Cymt5NZTAkD4DX8P5/0uCyAJ/fx/IIm15NRsE+rGQQZgisxs+YCm44OoWnsh/iDS/8TrrqOSJ7SHU8zmsZ+gLdHf4CDE8/j7Mxe8RGsXkR8V5poQunZTTnIV7dXrb8bBZjIlJmr5kwY16QXzhHLVQ0GWtBi/xiXbR+i03seyflYyaCaUMYLX8ohtEoLhD7XBLkPJp7Ce4YncN1xEn3eNvBaajys4ZfXfPIRpNTkuc64RvidbXBNsIQW1w5BbsjfgTbHaXg0q1QmkTVzL0eP645rim3wuToIMeFcfxbBjFuCXLJ+iK7Zy9Lm3FKmItqj/s6N+KmAaRuAaTDQhpeHvolw1ovxcB+aLQflOGVqEh8LgWTA144W+3F0z17BZKQPew3/IEeL4yiYC9LqOI5TxiZcsx+FS7MI4DDf47RxL04Y38RN1xkpAzQVHpIFynaG/Ddx1vQeThn34IbrLOzalCzEQf9NOXfS1IRb7ovy3LOm96VPjKYqJHxPwipSaOG5wu9crJPRLnyl/Vdx0/ORSIknp5ukP0OBG7jtuYD3DE+CWmPhffzORc8oP0/CLgxn9f/18rsRgIkqwh5YAAAUIklEQVRMmiY3akFMnC01d57UNB7v+k2cs7yGM+ZX8IPO/wibNvqAUFTYBgGBtElBqTAIggBxeOpZtDo/WgGdcNYHY3QYPd5rUi6LwhzvoWbGdTYZGoCWCWN5eRk2bRwD/naMBjoFsBjizjU24LsuwGLXplf6RXMi1xSvj8+F5TzNddORYfR6W0T7102Y1+wfodd7Tdo0RoeEzgvfR33fmBlbAdM2ANNQsA2vDP2NAFO76yQ+nn5JFsxl6yEM+Nvk+6HJF3DDdUai3/xpJy5a9oOgNBUdkAU3Ee4HNZEW+zE0Wz/EcKADo4E7uOE8j2bLh+j0XMagvwNdnsu4426GKToCb8ohJoVOzyU0Ww+i2fqBaE7trtM4M7NXQHH/+JO4Yj+EQf8NHJ54UcoMMWdJXzgEJs86jMaRMOAbN/457niPCTB9PPkG7nguSh5Lp6cZ74z9uKh/gMyCmhorAhCc9WfW22dDANMy99Wak7n0p9b2K3JuQxk39oz9PV4b+SZeHvoKXh3+Knwpa8kyRASgaDYIS3wCcwW+zqW7C2j6/9u70t62rjP9EwaYr53f0H8wKFDM1wGKwaDTWVAkQVFkUMft1GkGddPEqZ10ZDm2DKuOZVVe5MiSJVuxLFmSFe07SUkkRYriJu6b9t35+BTPSzOmPeIVKdEJRb4fCEp3Obz3nOe8z3nXY3oXtZb3MRXuE/yKlp+yYSY2gkZ7FayJMYkAvWP7DFPhZ4JRkslkqFc+1JKIf1NkUBZq7Qt/lbnI48NLTzAc6JB2RwOdQmym6CAeOGvEhMhakG3OG/Jb3b576PDUC2E9WqjDXetFWWjSlE2LRbnh+rt8HyWmN0xMba5rqJ/7WMx3XGUNB56AQG9x1GAk+ESy5DmxBvztYutm4AFBzUnGSKfhwGPUTL8vpDW81IGhpScvrp3ETHQcnYuNMEeGJGCBdesmQt3STvvCTVw1nRHTX6f7rtxPU9pnU+/gqe+OkNh18x/FfEjzRwZ0XP0arYCjG3488dThJx1/hwbbh7KafOi8iQbrH3Db9gm+tFejyX7lQFMefye+EZRzx/ELZJ61VL8rg5j2sb27CZJSeO1VrTt7XKilhNc9uGp6D1VT7+DTyf9C1eTbCKwtGBITzWwMKLDHzf+fmKZ/iRrTr4U0pKBwdAizsVGpHvGn8Z9jINCG2fgwPhr9d1kEStRgdAD1M39Ct+e+mO+oBQ0uPZb5wzlEzcibcoj/9AvLH9HpvgPON5IMzZXnx99Ci+OqaGXtC/UIr/vwlbsOtZbfiWmweb4GVRO/Qt3MObAEF7XJ7H7Qv1Vj+t4BMR7uwoXxt0Rjal+sA1dutJNPhb/GSKALjoRZVH6a2Lha63DdQY+nBdSS6N9h0cuGuQvo9jZhNjaGq6b/RZe7Ed2eJrTMXxOti2YOJjPSzs6cI5otbIlJnB97G+OBp+jxNOGa+QMhJmpQvd4WbOyuoNZyBgOBVvEN3bRcgCPJif+SmFi7jERJwXDQZOpfasWpr3+MHz/6e7zb9yPcs1+EPTmO9wZ+iP/s+gE+Gf8ZFlN2eb/X7yfhepnLtBV7xTzz+nUn/f/KIKb0TsT0AzFHLdeY0bfjSI3jre4f4KnvBrq81/F2zz/AlhwWjSvXffR9RtdDmE+8pjHRlDd3Ft2+u9/+Ji0Pd63V4uf5cOSn6PO3gOa0y6b/kYhBtkXcVU3+N+7br6DbfR/9vkcSiMEFIX1Dic2wYLbf34bqqfdw3fyhmOroi2LkYdXku7hh+Ug0LGdyVnxMA0sPQfM8Te+3rBdwfuwtXLeclbay/WK53lGP5yYr1ZjegMbE7SA4KeKbIfR4m9DqvCarQ+bw0LRAu3azowY3Zz4RM50lOozZ2ATaFr5A68JfpFhqw9ynqJ85jxZ7LW7PVeGZtwUdi7dww/Ixbs/9GT2e+7JiHPA/FF+SRD0tW1E9dQp35i7KPTQt0AY+EugUmzgnGScQfWDhNZ/4neiHyiYmXk/So0M528SXmUSp7biEijMiz5kyC/mS8FypKdiTo/Cu2GSCv74fE+/n5GfdPTqfcxFf5ndO8ndFEBOj0fZ3QdMvozJzjRd9UaE1Ny5O/hLnxv4NH4/9FFVTv0BwbdEQA8QIrQc0+2ZrHzTx1ZhP47G77tvffOC8gvq5czLXftP/T+jxNcIui7R38HjxFoaWOjDob0evr1kCc+7ba4Rg5hNmMYnTzM35RhN5q+OG+JwmQs9EQ6KW1Om+B1oXqEGNBDtw2XRaNKt79ktCTDQ1cu7SUkBfL+85LCAkV3/p8TRZKTG9AWKiKj8e6paQaTpQmRXPCUr1n6tLRqaNBTvFlGeNT4q2k9iISMY7SY0ahSk6IG2YwgOYiY2ix9uMhwt1aHNef/G5AWpC1HAYhk1yITnRhzUR6hX7O7UtBhxQs2JOCFeOltgQAqsuiQbkeQYjZEfm8W+aPuhMZgRhsSYK35/t8vc1wTb3SrFY/f1dtMMxTZcQshnihCTDBRkDFviZDPdifXfF8J7oekC0evois7UPLngGA23iR8q840x8EBPhLjiS03jkqsVCitGtQfT5H2Ai2IvZ6JhYIejLpRmdviamLfA3GOwwGe5Dn79VCIzBStyag/ORZvHBpUdiUp8K94vJkvOo03Mbk+FnMj9ZpYLmSvqe2CZNm0OBx6JlZZ5PvwvHuxLTGyCmNwFEOmtJTukN+fqFlOi8fRO/RbMg/VsMJ2eYejF+gyRHkwijokiWxWizVNuoBI0p0/c0+3LxxQUNiSpz/LjfJAeS3kGaNfGTvZjiNQysIQHyXIbI+DysfL6587LSyM7eliwYmWfH+4hvamT88Fh2BODLa9Oh5XwnEiPDw0mY2ZYGPg81SJ4n1ncLrMR/3P4qt/uVmE4IMRH4jFKifduVtCK5GXtlchYTmJzgNM/Qf7C2XZyyRCzMmRZgJ7MiRiH9W0nERM2EFgCpgXiEBNVc/TqfnBZT8cHnDyLA5y+I8dVz1GZeJcz0/68eS6/o08ey7891ba7j2e0UriUc/K6V2Y4S0wkhJoKWqzruX0OyyF4xFhvQtOMzUIERT8eNMEoTakg2DqTv6iCBUOzn/77bqyRion+F1UDMkeEDq30UOhbUQriA4cKIpulC79fry4PIlJhOEDF9l5OO5ERfFH1YdEJv7KQrVhTyDPQlcUVNcw+DKaiJFXL/SbqW5iOakRiSTxOULzUv1QUOCgI5Se+Vz7OSQJgnRLwcZ4y397deBMiMSyHXjEkun2fQa8qDkDLjqMSkxGRIFjTnWWMTCC57ZDM4akBGwpYaEUmNtnpG/tni0/CtOIuyms6AtlS+074N+ifS/g1GHXKlT4c482pCa14hJ56ntkt/RjlqjCQQEhJ3oeVChu9a6BjRP8MgHi5i2Ies/FBoG3p9+ZCTEpMSk6EAoJDhiphJt4wu9C7bxfF7kFOagoGmGJIZBTPzseh7SDukD86LOqnChATDuoOMxmIIPAt4+pddEuXIOnCMdlxaWRBzKHNqaBal5slqCSf1nXM/d7qQKaNJ2Q+2+NSLAIRsf42R0HwuZLSQmhXsEENGi5/cz2H0G3ruJPWbEpMS06GCkloSNw+kYKXPiZoAa+EtrTrF8R1cdUs4OgUxQ3J5XXB1UYRzevWcr4AqfeFBQiYh8T1J0tQK2Sc0WbKOGoVqWmNMR27xeCZNgITNBGqS1kkSEvk+K3HCzSVZ0or4YGg1Izy5MHldU6T2yAUPUxnoU6JWzfBtmkJfvzbf39frSn/+5DtGSkxKTAUJSSbpsmo6w74dKZNETjFJlxoBPzTDMOy2HP0DJByarJirwooZFKhpzfFw4mXoMcsxsY9Y4oYklkvrzHfylup1NMNxvy6+azrPLiKJ3gyo4Ucq52/GJHmWGha1a5pBj2ICLNU+0Oc6HkkqMSkxFURMmQnHVe1Bn2+KmMuS+a1S+ZbAhmU7XCkrUpuxI63s2WcMjmDiZzkL4gw2qGlz4WKODklNR9Z1NEUGJIovtOaTPuC1pTLG+hzHI5Ri9Z8SkxKTCoU8MEBzFE1N9oRJSOk4pMICttS6bPEJ2QW4WJO5FNuheY8aFLUkbkeR/iTkf4aaM8+oFJ9bn+n7JSglpjyEkoL0+wVpKfQ//Wb0KdG/dhxS4rtQQ6BJkBXkGUZ/3PZKoX/0GXSOFBMDSkxKTLpiPQQDjBBjwVp+ijX5GELOuolMTtVEUhXqxcJVubSjxHSIUCqXgdb3OJrwy+ToMKgjtOotGjFRa6KZazE1B9/yfNHa1XE+2jhrv5VWvykxKTGpUDTAAPOOaMKjKY8RiUYCjL4UFtblZpDMb2Ik3mE+FBIT2zdqV8+VltDU8Xjz46HEZCCUFIBvHoCl3sesFD0TG5ZwZqNnJWmRZO7ZLuHW3P+hY/G2bODIvCaj+xhOzRwehqJrdJrizQgrlXROiUmJyVBwVtJkOOhdSTjm6IDkIB10PnOMFbafehpxZfqMkBM3jWuYvXAooTGYgjXm0rlf5VUdI9M3+q2EWygGlJiUmJSYDDDAQrSzsXRRUaPJFVkPoNvThFN9/4jfD/8LPh3/BS6bfiM7/Brdx8oIrB7BHKlyTEo2enc9p4SVCwNKTAZCKVen6fHKmVBiyouOSKkdo3HndiTziWl86fgzrpl/h0tTp/EX8x+kJI/RfcyNYnQew8e1Plzl4MoIE3ruGygxKTGpxmSAgbQpb+hQgmGQBLfjtien8JXrr2i0XsKTxUZJKDUSNKyfxxqDW7sbZVuiyOj99ZyS8UEYUGIyEEoHdZgeq6yJRFMe9xpicVKj2nasfTcR6sUHQ/+Mj0b+Aw8XbmBNtCDjrelZ1JUBEBr4UFm4UjliPN5KTEpMqjEZYIC5RjExt3nBbR1yCZSdvW3ENkKYivTAHBuUquv5mOYWU7NS1DVXu3rcWIBp/5Rn/ygxGQglBX15gr6QcWUeEs10Gc2mkHuNruW2DyvbKUmu5bYZRtfqOcVhpWFAiUmJSYViHhhwpWZkG4fd/e2imN1oImSJIybuHpbrVGlCSd9XiViJKQ+hpBNFJwr3EWKQAnfxJakcBxN7+3tSVdwcHURiI2TouzrO7+i9ituTigElJiWmYwnZkwr8Qp+blRm4TbwzYZZdV5l3VGgbvH5vf1ci/FglgrvgMhz9KO3oPUo65YwBJSYlJhWMeWJge3cTsbUgFpIzYJg3t1inryifiDpex1p6JDf6q7jDK8munIWLvpuS51ExoMSUp1A6agfrfeU1OVmdgbvXcpM/S3RIEmNJOoeNMxNouR27KdIv28/nQ2aHtannywtbOp4vx1OJSYnpUKGqE+blhOHW8dzYjz6nyLpftCdn0gyXbF/hEjMd91eiZhRe98Gdsol25E5ZEdsIILkZPbaPSscjezz073LEgxKTEpMS0xExwGi6wMqiJMj6lp1YWlkEQ78ja0uIrPllt1sWd2UCLY9v7a1rPbwj9nU5Cl99p9yLCiUmnShKTEXAAIMaGK1HbSm+HkJyI6r174rQryq8cwvvcu4bJSadPEpMRcHAcwn7pg+KJEW/Uz6VH8pZuOi7VSapFGPclZiKIpQUgMUAo7ahOFIMKAaIASUmJSbVmBQDigHFQElhQIlJAVlSgNQVs66YFQOKASUmJSYlJsWAYkAxUFIYUGJSQJYUIHW1rKtlxYBiQIlJiUmJKQsDjKTb3tvE8lYCoTU3vCtWSZpd31mVaLtcQjMdKp6QSDzez60yeC23zdjZ35Gk3Fz36nEVxIqBVzGgxJQllBQcr4KjEvtjc3cD3tQCej0PUD31Lk73/wj3bNWwRIelFFGuPplPmPDU3QRuxe5fWZBkW5Yd2tnbQnQ9iPCaXxcAOtcUA3liQIkpz47KJZD0eHmRGQurrm4vI7jqwQPnVXw8+jPMxcdgigzAkTBJflJo1YvgqhfJzRi4cy0rO0yGezEc6JAyRc2OS6if+wgjgU4ML3Wg2VEjbbE6BEsSuVKzcm463C//s/beTHQU48FuKW3EckeKq/LClY5nYeOpxKTEpEIwBwaGAu24bDqNle0kzJEhTIR6kdgIo9//EM+8rTCFB6TUELWpfn8bBvwPZeO/utmz+Hz6FEYDnRjwP0LD3Hn5eJcdGA914ZmvBZ2LjWiZr4UtPo2Z2Aia7FfQ42kG6+4pMRUmxFTol19/KTHlEEoK9vIDe6Fjmk1M1vgEhpYeYzL8DLXm3+Py9BnctV7E0FI7LNFRdLm/xP35GjHldbhvodN9R+risZjrWPApBpe+kv9rLR+gab4a1vgkGq2fY8D/Fdpd9bg49Stwl9yt3Q1dKOicrHgMKDHpJKj4SZCLsLKJKbWVwHjoKWpMZ1BnOYda01lcnv4tPp8+LVukU5u6P39F6uM9ctXh8WKDmP1YUXw48ORbYqoxn8Zt6wU4kzMwR0bEZDga7JJ2Wa1cyxjpgigXHivpuBKTEpMSUw4MDAYeonr6FJa3E9h9vouJcDfODv8rWp1foM15A3Uz53B+7B1wN9rpyNe4Z7sE7mzb7WmSv0eDnWLq63A34I7tU/FFPXDWoNFehfaFevl4UnZMhHtwxfRbxDdDOhY5xqKShLK+q5YkUkGggiAnBiyxQdx3VGP9xTbq9uQkai3vwxQZxEx0DH2+Vty1XURozQNH0iSExK3SGcjw2NWAdtdNCTXv8zfjrv0z2BNTmI2Nos/fiub5K/JhIIQtMYEWRw2Wt+M5n0WFlWpSlYQB1ZhUMKswzIEBmtWytz9//nwfu/s7Ym7jOakk/nxXtlbnOf5P4ZG+b0/uZcj4t9fJNS/vY9u8jx/5+5vnOhY5xqKShLK+q2pMKghUECgGFAOKgRLDgGpMJTYgulpSk41iQDFQ6RhQYlJi0tWiYkAxoBgoKQz8DTT2Hb+8v1b0AAAAAElFTkSuQmC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032" name="AutoShape 8" descr="data:image/png;base64,iVBORw0KGgoAAAANSUhEUgAAAaYAAAD1CAYAAAAbHFHuAAAgAElEQVR4Aey9aXBcV3Ym2B0xy4+JDnePu9zT3dXdHnfETES32+WOHk/E2O0YL1UzdnR5bJck126XynapFlWVS6WSVCpJpX0DRUmkSJGUuO/gBhAgQRL7jsSWidwX5L693LER+vlNfCf5oCSYSCSABJDL/fEiM1++d9999557vrPff/TJJ59AHWoMFA1shgaWsfxJ/sguphDKeOHSLPAkbAhlZpGa17C0vLhyjRrjzYyxuqcR6eYfNeJLq3dWi32rNLBwdw7xXBAzsVGY42NwJUwIpj2I58KIZgPwp1xwaiZY4gY5/CmnEgCVEKxooEwaUMBU5kBtlZGp++sDDO8u30UsF0Qw7QbBZjZphTdlQzjrFQ1pfimH7GIaifkYwhkfvCm7XKNfl5iPY+HuvGJQat0pGihBAwqYSgyOApP6AJNKzePS3UUBH5s2AR4015XT9tLyEuK5EAyhTrgTZmhzMSzeXSjr3nLaV9coOq03GlDApIBJMcgyaYDgMhnpE+2IWhEBp1yGcHd5CdSmnJoZDs0k5j5qX+Xer65T4NNINKCAqUym1EhEod71QSZI39Fs0g5fyiGmOgLNZsYpNZ/AbNIGuza5pXY282x1z4PzqsakOsdEAZMCpk0x2EZa0Iy8cyescGhG5BYz2Kqmo81F4EwY4U3awGi+RhpL9a7VCQTVNi8KmBQwKcZYggYISgxWcGrTEnlXqQWcWtAw6G9HJOtT419i/Cs13qqd2gJEBUxqUSjGWIIG6BeiphTOeEVbqhSDyyykMBHukwg/gl+l2lXt1BYDVvNVfL4UMJVgSopoihNNI41LbjGNqcgAYrmAJMqWenea+YzREdz0nMZouKMk2FALY0JuIOWGNhcteW2pZ6r/FI3WIw0oYFLApJhiCRpg9N1EpBfRXKDkODEYgkBzytSEJ3u+iEPTz5S8nsxkefmuJOF6EtZ1r61H5qPeSYHqWjSggKkEU1pr0NT5xllQ5QITtSVWgHhz5Lv4+47/gvcnflQW2DA6z6kZy7pW0V3j0F2jz7UCJgVMiimWoAECznRkELFcqOQ4jUe6cdT4Mjpnm/Hzgc/j3YlHRSNaj8G4NBM8CUvJttdrQ/2vAKveaEABUwmmVG+Trd5n4wyMwDRVBjB1+y7hteFv47rzOH7U83t4ceRL4pdar8ID6+m5FTApYFZ86D4aUMCkCOI+glDgdT94lWvKM4S7sc/wFN41/ATf7PgveGrgYZjjBswtZUuOr12bArUmNe73j7saj8YeDwVMCpgUUyxBA+UCEzUrFndlkMR15wl0eM5jbilXwpy3LIm6Lm0GKvihsZmwAuEH518BUwmmpAjmQYJptDHRTXmRrL/sig/c/mK9Aq/zS3NS3ohVypPzmhIO1DpUNFBAAwqYCgaj0Ziuet/1gZcAQh8Q84248V+lxiyzkIQh1CXFXFWC7frzUKlxV+3UxlgrYFLAVDFmW5+Lnia3JTi0KTkq9Y4EuUF/mypJpNafWn9FaEABU5FBqRTzUe3UhnS2/jwti9mNQQo0u21ku4tibXPnW+YvhdKz6wZHFLtfnasXulLvsRYtK2BSwKQktjJogIDEHWsZ3p1eSGBpeXFT48byQ8xbIsixDh+rP6y1ONV5xbgblQYUMJXBlBqVONR7388YuV2FMTqEgAQsxEH/UzljRB8S85kIaCwIy0g8LRtRoKTWXln0Uw6N1ds1CpjU4lCLo0wa4D5MDB+3xA2SdFtuYixBiVF9Q4EbsrU6ta+t7ulUb4xIvc/9QlCjj4cCpjKZUqMTinr/POMgoNAcx20wuJttfp8mI3xpB7j1Ojf+Y8QdtStqVq7EzEqhVoaQU2tarxpEI4w1TZhLdxexeHdeDgaYqOhEBU467StgUsCkNKZN0ADBJTEXkyAGRux5kmb40045GNQQTLkxm+Sut9MCTKw8ri+6Rv0kYHOLeiYiE8TXOrRcpGwzaaOOZb2/twKmTTCleicKvh+lV0qxjECjo58Hf1NjUJLtg5It/U3RbACTkX7xIcUyIXAvp0Y32eXpKK8dscIFN0c0hDoxGR6AOWaATZuUg/tYjYd6JbeL/8WyIaG55WW1iWIj8JvV76iASQHTA5I8QYgmJ0ah0VlvjU/IQbNUNOvPR5OpXVfvGzeaprILabjiJmjZqJjrCOSrF1yj/WatwHDGJ4DtTdpFyyRtUXuiv46VNXjoJlDmd1GTMkVHBbiS83ERiBpt3Br9fRUwKWAS5kkmSqYQSLvEBOVPu8RHwpI59JXw4HceBCxPwiwMhCHPjb6I9Pen1uTVbEjPJ9SYfPIJMospCfqgSdOTtEgO2HpgTQ2Lu/uyrBOFIrdmhpaLYqHMCEh9LtTng1p9LY2JAiYFTFi4O4fEXBT+lAvm2BhmYqPwpuwCVHRO0xzFgyBEaZa5PJORPrgSJjFfUfptdJMVF70CpjwzJLhQ66YQ406Y5XMzScmJ+ThscVZfn4GWiykaayBepYCpgSZ7LYmJ0WIT4V5J/KTWRCZCoHnQl7QM2vwp9ZLxULsyxUZhjA6LOWat9hvlvAKmPDAx2o50xLB6X8q+aUAh/eWL6A7Am7SpKhkNxKsUMDXQZBcDiNmkRbb2Zp4NNR8ylWLXFTtHpsEoKz/DphPTEkZd7LpGObewNI9Awo3MfLIIqNe2aWUjc5ha0MSnRI2JfqSN3Lv6WgpIjH7k9vPuxMyW2lrdtvpdvTSpgKlBgWnh7gLiuYiEOzPMOQ9IG4+AygdKaLBpExIqvVVGVMvMgsAUSnrzwNSgpYYYRs9w8PFwT0W38/CmbEJjNDtXUxkn+sMYjUkzNwM4aOpez49WyzS+U31XwNSgwJSaT2AyPCQRU1sNYOBC5OKkg5vmvZ0i3mp7jgKmT8SEx8AFBstwo8S15ojmYpo+9ai89Zh5PmHZBS0XfiBBOR/dlxYzM5/HSECeW7q7JJ98DjUvgmalQS0xH8Ogv13AmEEeo8HbAlJrvbc6X56WpoCpQYGJYbhcRFzwW1+sy6Jx0dzCwIlGXXwKmD6RQAcmFTNoZq0cJF2QYe7SgK8dA74beToskYJAUKHZ2BQdQ2YhdR+Ndc42o9t7GXOLGaHlsVAn7ribEU0H0Om5BD4nvZCUQAyaqytJn4xQPTzxopgaR4N3cNL0lqRaVPIZjdhWHQDTclXY8+cWs7BrU2K+YMkaJg5uVRPZLoLMV8p2iUOZEmulnhPJ+sQPQJ8AGUml2q2VdnRgYrj4ehpArbzTRvtJkxuDHkrdRw1mLNiJNudpXHecFHDimvmkBDAxEIJClCHYJVpZYfvXncdxw3VatCMKWQP+dly3nxCzar+vDdORYVjjBhyYfBK8lom99KmOBbsEFC2xcQnmYaDGdHQI05Eh0cyYIM3reP+Q/xas8UkJXaf2Rf+ZKTqCm66zeGP4u9L+YOAG3jf8DASoyXC/bDBJE7ldmxaLAs1+TByO5UJiqWDCMdtwaWaEMj7Zm4v3zcTGpOQV35G5g4ZQNwzBbgmhJyhTqGQ5LN2MyL5wfFi7cSLcL0BM3rOWYFA4dtX6vaaBidFkNB/NJm0isdBXQqa7G4NNae6y7bD0hXvtXLZ9KATExUTiLtYnns/bpO+CDmMu2GLX8RzNIjz0aDneR/PZWteXOk8zi02bkuetpS2RqCll5hnNmJTWobT5YKTep6o5QY59oubERV2qD/X4nw5MqTltQ0Ek9TQWjJ5bD5hIJx2u8zg2/QY+mnoRF63vIZhxrau5E7zGgnceAKZ21yl0uM+tANNwoAM3nGcRSfsx5L8JY2QY46Eu/Ljrj/Hx1MsCSGTst1zNOD79Nlrsx2St9niv4LrjBDpc59DtbRbBbSoyiAvm/Wi1n0Sr4wSojdFU2OdrwU3XGTRbPsAvB74Oc3wMA/7raBp9HJ2eZrTaT6DX2yrr4bLtEKajg6LpWWL5ZPXxcC+6Z6/ipuscJsIDmIoMgZofge668wQGA+2yPlkpg+9y1XYUtzznpU8MwWdfmahsig1jOHBT+sT+XLIewqD/powFeUWt0lZNA9Ml20F8MP4sPp58FW8N/wAnjU0whHp3ZTIIim+OfFcIcDTUgbfHviMSUJ+vFe3OU0X71OY8ha7ZSwI4lNSocaxFSIGUBzyomTHgoGv2shD1WteXOi9goxlKggw1HkqSh6eex1M9/x9eG/qOVH+g3b5U24n5KMZCt2Whl7quHv9TwPSJ5MJRQyg1v5TmyTzfMzyB79/+XXz5+r/DSLB93STaxFxcNAIy5ML2iwETgY/C4gXLPqnqTm3oPcNPYdXG5V4KWBQEWx3HcML0llg4CJTds5cxGenBj7s+jz7/VVlnByeeA31Jp8yv48OpZ0SYPDL1Evr912VX41/0PYKZ+Ai6vM14a/QxASMCYrvztADjq0OP4s7sBRGaDaEuKbtEALpg3ofhwC1pbyR0E8/1PwKbNo6rjsM4MvWitENBjz47Q7gbLw5+E8PBG5LacWz6dXm/Xu81XLIeBGsx7h9/Ctedx+S9qLGXEiILx68av9ckMNGxSbNZm/MkerzX8ruLJkw4YXodF6x7ZWJYb4t25hvOcyKZkEhJ2ObYuNid+3wkKqOYnKg693lbcct9Uf7jtYWTxf9pq+6ZvSZt8H9TbAQtjuMi4bAvdPo3jf4QxtiwMOamsR9I+R5KPDQtUHqhSk6CZJ+pIQ36b8hhiY/h1eFv4PTMW5gKD4mk1zPbguuOU6ApgprKZftBHJ58QSQ6IdRQp7RHUwFt6GyT11J75MJ1Jcy47b6I7tkrQtiF71MOMBH8fCmn1DY7Z34Lf33j32AwcHXdfCUFTF4k57SGNGWSxggAOvMvpLnC71wLLNTqTs6gzX0U37n1f6LDfUYYceF1q79TYzKEu2TtFP7X6jgOCnmZxXyiN9c2NR8GSlCjIUhwc8am0R+taHPMs2q2fYB+f6ucoyZ0buZd0XaYZE7txRofx0jwNq7Zj4r14JylCYcmn4U/4USz5aCsDVps3h55XK5lW/vHn5Hwdlt8UtYj23lt+G8FtGjNKQSmy9bDAuTsy2DgOl4c+DoMoZ57R6eYLi/ZDqDNdUK0oleGHsVIsEPMhCeMbwswUUClRkawn4mP4obrDFocRxFIuWo676smgYk+DDJ7qsIkAJ1Iz1v34rjpVQGEi5b9uGb/WMCJk0j7MIninHmvMOwL5vdxx3NRJvei5X1cdxxHl+cyjk29IaYoSlOUOKg5tDmP48zMHgEC+g8M4U6RagZ8bbjhPA2aDkhQ74z9gzj/x0J30DT2uPRjKHBTAJQVp2+5L+CG66xcS1PcTfdZ0Zho+vtF/0M4Z3lHwDKeDWPQdxPN5oNothwSp+0Fy3s4bnxdgIZSFNX3Xl8LotkgWuxHcdX+sZgWzlqaMBMbkT6dNr2DkcAtsWnrY8RPmjGs2kRJiSrPPMLiCzg0+TQeaf2f0eO7KCBZ2Nbq75QsCcBcbKv/q/ffusaUzGlYXJpvuPfn/OpCT6m5pm+ESdm3Z8/iY+ML+HHXFwQg6DspdR/N4qOijd9PW1zXbc4TuOU5C649mrMITBTQyAe4Tlmn7/Dki2h3nRbh0RwfxWvDj4KMn4InweiE8U2cN78vfKXP2yZVJ+jbofbFUHCurcNTzyGaCeC0qQlX7Udw030Gz/V/WUxqvb6reGvkexjwt4nmQr8Xg4EYEHHFfkTA6ZxlD3hdu/MMLlkOCf/JLWVEI6IZ8Jr9mPAI7t3F/n84+SwOTT4vYPN8/1dE6KX29K7hp2JOJE84bnxNzIRcd3zWgfFnpToLazeWGs9q/q8mgYkE2um5LE5TSkL6AF+xH8LpmSZh5PvHn5aJY9TMR5OvYNh/C+fM7+DFwa+KhEQf0DXHRyLhNY1+/55N2Y5DEy9iMjQAMhcyZ9rDL9kP4IL1PQmBJYE2297HoalnhbFTqur1tuCK7Qj2jv0E5rhBFg+JjAVPb7jPyIKgo5VaF4MiuDAp/Z0yvYUWx8ciGVHSotQm/+XC8g7UdihVMXqO2txo4A7i2ZCA5R1PM5otB2CKGkC1/pb7PEaDHXhp8Gvo8V0Rae2S9UM4E0YBk0K1nqWHqOUVntPHUP8UYJqLot11Er8c/Bq+deM30eW9KCYN/ZpinywjwyrRCpgaE5h0jWkt3yVphhaPq/aP8Prwo3i674toGvu+aE/F6Ek/R1rV5sJSmXw1bXEt9fquYM/Y4wIu1Hx6fa1YvLsoZnQGWkQyfhEMT5qaBCQGA23YY/g+jk6/LFYL8pRzlr04YXwL12xHxZ9kjU3AFBmR9U0+cM15WNY+fUynzW/j8NQvcWTql3h+4BGYtVExs9FSQnCgWe2a47BoMgxI4Fo8OPEs3jP8SPra421Bu/OsrH0Kv7RwEBR5nDI1STAHhWPynWPG10Xzaxr7HkyxIRhjg3jP8BPp6/v8nHlVhE/yElpVzs7sEa1ubnHtcH19XKv1syaBiYRJJk71nSY7fXBPmd/Ax8ZfiqRBAqP9ln4bMndKTadm3sSrQ38DW2xCNBMyaKrXH04+L85Ggtjx6bcwHRoWYGK7DAKIz4XEnnxo8gVR30/OvImPjS8JY/clXRj0d4iDlBoTgYnq9psjj8mzCUy0Uff5rmEkcFtUdy4y2oC5EPLAFBb792jolpjd6Ixtc5wSqYqARO2IJsAh300x89F8RxWeTllDsEc+CY4EaUvUIKYE0aqCHWga/Z4AVmGUHJmHZV0f0yIc2gwcmgk9vkv4/u3fQ7Ntn+w7pI93sU8yiZHgrYb2MTWyxhRIe2DXjJhfzAfqFKMRrilGlxEM4rkgtPl8NfZi1+rnaKqK5gKyvlgcVj/PTxEglzKgGZkmcmoa1EIY5UdBkvcyb4qAyP9p8iO48LnkJfzO9cj75P+FlNxHIZHFYwlK0ufFJDILCVn36QVNeAf5B/kDE39X2lzQRIDjc7jWCTA0x1MjZB/ZN7bJ/uSjN/OWGT5f7wP/4736bwYisb98jtS2nI9JX2mhYJ/ZDseF/eE95BHsc+E41dL3mgQmEgyzy1scx0RVp7ZwzXFENJuR4E0hPEosR6dfERX4wPgvJAyUKvTB8WdFIqKGQ02EE3546kVxkDJa7bRxD4zhkXsaU55YGSFDqWWv4QlZGIwAOm58Q8DinPlddM5egiHcg/cMT8r/dP4XakwnTW9LVYRm636ct1Caa0Ew7cVZ817QcUvT5MdTr+Ci5QN0zV4Rk+K5mffx8dSrOD2zByOBDowGOuV5zdYPpLo3o3la7McFyChhnTI2SfROp/uSBC3QtHjB8j7eGH5MzBtcmDph5k1540L4+rnVnwQyhtUKAFreE0f1RKSnpCaUl2qjDWvK45hFUn4wKq9RTXkEHEbLcvNEgsJqutrsbwqY3IyRYFYoZG22PXXfp9G01TgWNQlM+kBywzHacRle2WzdJ2VQGJhAKWjf+E9xeOoF+Y/Re1wsdOYzSKDDfV7O01ZLKee254L4XEj0jKLzJuyytw6lEEojtBmzDT6HId40g9G/JcBo3SeVtmlmIMgwOo/ms1bnUenHRKRPtDEGE3R4zkg/6RD1pzzyLG4sR+mIz2WYKn1nrN5NDYgRQ7Rh83nsO/MjLts/FB8RgYf3EqTZHm3qd9yXJIiDAR7j4T4xY1Ajo4OWoKGPGyN4JKR7QZfYHiTSfPCDQ96dY8xADW0uttKG3lbhJ6XA/PhMyzsV/tcI38kwY+mgAFOjbtNAOssHwNwR0xu1ma3Nfb5SOWmYZvBSJsKtPefBNaDa270xqWlgKkY4BBNqIGdn9oq5r9g1jX6OJgWaLX2aQ8LPKzUe4YxXEmzFlLBcfjHYSj1/t9vRgYnRnzQf7XZ/duv5FAwZjUphkOkNW+kHgY3CIX0wTETdSlvq3t0Dmo2Ofd0BEyUqMgUm+ZFRbnRAGuF6akM0hTJijyBeqXdm9WdGIdFsWKihVar9am9HAVOe8ZG+KJywYgKrG2xl3uhPYQQf9wejdWMrbal7FTDtIgHlAwu4MBpZal1vEdL+z3wThtHSYbre9aX+JxCFs17Z1ZblUUpdW8//KWDKMz463el8t0THJaqN5u18gEH5Zj2OJQNpWOWAx1ZptJ7prh7fre40pnqcpO14J4IJI4WYZDybtOcjjwr8UOU+U2cgU9EB8a/xd7n31tt1CpjyEXKMQmNkYig5KxGw1HjCGZ9o5yxVtZZGTTM876VQSV+xO2mGMTqkNKUGLDStgKkBJ10HBJrbIhmfhPcyxHczoMJEYe5+Ox7qE+ajt92InwqY8ltOxLNBOKMm2ZeKYMPIV1N0VKI1qaUz1JrnV9MIQYsVVJgoyly42YRNym81oll49dg02m8FTA0MTCR2FoaldEpfAAtRMimYkX6lFoLkjSxm4NJmpH5eKO0RUAqnvNCykZL3lmq31v9rZGCi+S49n5StJsIpH9Jz+Vwazil9TgwIIZ0x7JvpCtwagwejQ3kw8pTRqL6kU/yfLFnE0PNapwnV/835tRQwNTgwceHQwcxQeZZGopOZQSNkIASpWDYopfqZsMvfDAfnf7yGxTppBqQvj+V4EtmY5PEkco257UWjAhP9SdxOnvsfMY8rmVu7tBB9TaQf+o24pQPDwJkY7kqYBLC0XFQSZhVD3xxDr5dxU8CkgOk+qZS+AFavGA93YyLSC5b957YB/JyM9IFJtlORfji1GTHRFC4E+g7oW3BEjZLLw9+F/9f790YEJmrPBKVgwnNvW3ml5dQ7ne/E+ylgUsB0H3iQuVKqZdIvbf5Mmv30SN87n1kprV9IpPQFUHrOLaThSdikwGzh//X+XQcmJiI3Smgzq1xQS4qmApKztPWE2sbWFOp9jZT7fgqYFDDdB0zlEk6p65hLRpNMKO0VcGoUZkVQ5nszNyxfq61+may8azYqoBTPhJBbyCgTnOIlFeMlCpgUMVWMmArBSgen2aQDqbnEvYi/T8siFV5bL98ZacYqBaysUc87+LIOIPecCiTcUoIpO6/Md/VCw9XyHgqYFDBtCzDpBJ5byMIemQIDIuq9zlmjAJOWiYgfkSbL9SI4dTpQn/WrPW/H3CpgUsC0rcBEZp2ZTyGc9Ip0zT1y6jUvpRGAiZF3oaRXIu8ISvUubGwH01Vtrg/SCpgUMG0rMOmLMJGLiz8ilglJ4EQ9MjQCE6sW0M/Eqhr6u9fDJwM7qCkRlLRsVIJcuN9RPbybeof1gWKnx0gBkwKmHWMujODyxK1i1mPpmVreyKzYQmWQR3YhhXgmvLLRZLHrau0cAx04d67YjGhK/F1r76D6W33gU2pOFDApYNoxJkPGzW0QuN1GLBOsuyK7usZUb8DE9/Fpznvh4MxNU5pSKaaq/ts6CCpgUsC0Y8DEBUtwYrkali6iyYs5UvUSTi7+tIVk3WhMnJdYOiQVHagx1ZuGqwBk6wCyXWOogEkB044Ck07INHkJOGXDUjmAPgz9v1r9JCOX96oDUx7nQ68Qngel8resqNX5U/2uHqBSwKSAadcAgWa9YNIj+TBkgrUukdcLMDEwhfXuWFpqqzvQKmZfPcy+luZCAZMCpl0DJjLy+cUcIukApDK55DrVrv+i1oFJLykVSvvgT7lVNQfFG3aNNyhgUsS3a8SnS3B5s15UAiIYisxK5fp/tfRZy8BELYlCQjQdBIFJm1u7QngtzYnqa21qbAqYFDBVBQhw6w3u2ePXnGJGWlyqPZ+TANNiWnxnNE3WClNkv2myo8/Pq9klOKVW+q76WZvAs968KWBSwFQlDDRfmTw9n0BAcyGWDlRJv8pf+NQ65hZzkoBaS8AkeySlfHDHLKI11bqvbz2mp/4vn6Z3a6wUMClgqhoA0H0cjAJj6Ztw0nevwkD1LyQuYN0cRnNkLQATNSVu8hhJ+6UqB3eg5TvsFjNSz60NOt+JeVLApICp6hgRKwvkq1d7RPtglYidWAxbfYYA01JtaEwMB+cGf9yygvspURjY6vur+xWwVIoGFDApYKpKhsRk1Sw3HIxbxfexdLf6d8OlCYyBG9WuMVFTYpJzKDkrPiXupVQphqLaUeBUCRpQwKSAqWqZUt7UNIdwyidHJQh+O9vQgYklfLRsrCrHlX2kmVF2nU0H7u1ErMx320kXqu2Ng7UCJgVMVclACxczt82IZoIIpr0PhJLTL0UAo0a1u8eibIYoPpuUH6yiTtMeNb/d7Vf++QQkRjqyyjtDwqnVKU1p4wyzkC7V9+0bPwVMCpiqHpjIADILKbg0i9TXo89pibvFzieQmI/JVub0Se32wXB3bqvuT7ikogW3wEjO736/knNxaLkIIhk//JpLavmpig7bx1QVYG19bBUwKWCqCWDiYqf2YddMCGV8st/RZHgQhlAnpiIDsMWnq+ZgH3lUS5+s8XEM+m9i0HcTs3GrhLQr5rl15qnGcPvGUAGTAqaaASaa7ag5RbIBzCZtcGomRLJ+0Up4Xh3FxyC9kIQ2F4EnYYEh2CWbGSqmun1MVY3t1sdWAZMCppoBJn3BhzNeWLUJYbbc3ls/rz5LMwRtLgxDqBvJ+bjKV1LrvqrXjQImRaBVTaDFwCaQdoPmKZr2iv2vzhUHqNS8Bps2Cfqc1C60xcdI0U51jIsCJgVMNcfcQ2kv7JqxbjYY3ClmSJOeUzNLkIgCpupgwDs197X2HAVMCphqEJh8ElzAMPFaW3C72d88MFkUMKk1X/XrRgGTItKqJ9LVzJzbMjDqbSeBiWZD5igx/DuaDSCc8cmnNhfD3FKuJsyKjQRMpA0W1GUOHGsAsvwSv/NT/808LqU5VqfmqICpRoFJT94kw3zwuAtGsK1m6PXye6eAKZ+8uwQGWDBgwJuyYSLSh9vuZrQ7z8jnSOA2PEkrEvNxcOsOzkW1jn2jABOTiZmnxeoWnrgFzqgJruiMfOcnf7tjM7JzMoGKa4n31Mv6qIf3UMBUY8Aki24pi0DKDUt8HDOxEVjjE7DEDSPXpnYAACAASURBVDDHR+WYTVmFkdYDgRZ7h50CJjJyS3wCp2ea8FT/Q3is8/fxZO+f4KXBb+DVoUfx4uDX8XTvF/Gdzt/H0wMP4aTpdQkuyCwkq5LJ1TswUSDQq6UHEm7Z34ubUFIz4kGw0r/zMzufllJX+aTjkFTuKEZv6tzOa1UKmGoEmLjoaEaaTVrBqDR/ygVf0gFvyi4g5U874Uvb5fCnnOARSLvE3MT9duppce0EMLm0GVx1fIy3DI+jafRHaDL8EPumfoazlrfQ4jyCNtcxtDgP44J1Dz6YfgZ7DD9G09jjeGPse7jiOAKHNl11Y17PwMRq6SxMG8sEZcsUllyavztXMiye2i2rqsfSQamyrmXCqkxTlfBDBUxVMhFrAYduTqIUTlCajPTBmTBJ6Zu1Km6TAflSdphiI7BrU4hm/agncNpOYGK5o1BmFufNe/B031/isc4/xBnTuzDHDJLAW2yeOLYMwz5veR/fvvN7eKrvIZw3v4tA2ilmwGL37Ma5egUm+pPoPwonvQgm3OJH2sj4srwVNatgwiMAtVAj26xs5B1r7VoFTFUOTFw06cUkjNEhARlKhkvLiyUlQR3MaNaIZYMwxw1wasaqk+A3u1i2E5h8KQcOjj+Px279B+wdfxSzKRuyiylxknNci/WZ5zknvI6gdnDyaTzZ80W8Y/ghwllv0XuKtbPd5+oVmHKLacSzYTHLEVQ24y/iPVwv0VRAwG0zbWz3/DVS+wqYqhiYKAkyKZL+I2pA/L4R4tQXWzwXhjdphythkgiyjbRRjdduFzDRRNriOITv3PqPOG56BsZYj2wLQeDR5qKYiY3ipusMrjuP45rjI1y1f4TrzpOYjg6BYywAdXcRdm0CZyxv44nuP0Wz9aAER1TDONYrMMluxymf+JAYyLDZseZ6owmQ+1TRH0VT32bbUvdtzS+lgKmKgYk+Ja/UhJuWoqWbJXaa/Kg5kYFquXBVmZc2807bAUzUeG7NXsArw3+Dl4b+DDPxfnGGix/innDQ77uODvc5tLtOodV5DC2OY2h3ncaAvw2GcLeUSVq8VyKJgSjvjv8YT/c9gg7PuaowpdYbMHFuGFXH6DsCymZoafU9ucWMbEzJ7eapQa3+f6O/CXaxXHBD65fvRWCksKPT00afW+vXK2CqUmAiQXuSZqmcXQnJLbOYksKnnqRFQptrmXArDUyUsrldRdP4j/C3d/6rVJXILqaFKdHn5E6YMeBrx2S4/17u1P0mPbs2iSv2wzhheku24eDckanR7/S1m7+NfZNPSzDKbo95vQHT/GJOqqVz48O1/K2FY06NlkfhuWLfuXOyLTwlwRSr/ydQpBY02XaF/1Gg4fYm/Fx9LX8zhWAo0A53Yqbo/8Xuyfs5vRgN3BFNnekKpKdy+l6svVo8p4CpCoGJBCjmt5Qd/rSrpD+pXKIjs6QPZDLSD0bwlXtfNV5XaWDiwu/1tmDP2I/wjuHHyC5mVpJ3dXMomU8erB5kbAx+4JiaYqMSJclxJtjR/Pfh5At4z/Az3HCd3vUxrzdgolbBfCRG463HtEn/1Ib0vbxK0TUBz685JRF3tVBojo9h3/hPEcy4ZT4Z+frx9Csi9BVrM7uYxFHjLzEUbCt7/klPdm0ap4zvwBw1YCo8iD7fdTRSUEbVAhMlBObncHsDJjdy0pml7UrMiElqs7ZkEhpNZJRkihHSZs9x0Y8FuxBMz4LOWDIxLobNtMf76A+iI55M7pMypLxynsPxY+4TQ83JjMu5pxqvqTQwcYwPTjyN9w1P4Lbn/KYEATIN+gC5caE+tqThIX8H3jF8F/smvr+pdis5/vUHTDl4YpZ1o/DimRBmgmMYct3AlH9QfEilxpUBRlo2gkQuhtzC/akWE5Ee/HLga5JszTYY7HLWvFcEEwqTFE7Gw33iF2bgS2Yhgf0TP0OP74poWpORAaETVg4ZD/XKEc0GxWzMyEBjdARM2r7jbsbxqbcxHRrGsO8W2hynoWXDCKRc8oyxYLdUHyGNlXqXWv2vaoGJjH3If1MkWTr/RQLNhUE7f5vzBOK5kNhuyQwYucYJICBw35lYLiTMgW2QWLhNApkPf/P7ULBdQq91KZgMm2BAgqTJi5PNawmIPChlUdpiKRqafPi/hJguplf6QOK6Yj0qjH82aYEh3CX+Ie4RtHh3UYiR/cqr/fn+su/0+dA0UAhiBE9TbFiAqRRhpRc0cbQbYwMwa6OSt1RKcuQzuCACaY+MU6m2q/m/SgITxysxH8UTvX+CA5NPg6bOUmO4kXHhPEYyATQZHsUzA58Xuimc5420VYlr6wmYOLb0L3k1O7LzFN7WcrYvYyY0hssTh3Bp/EN0Wi9J5Ye1r+eGlHntivlNNBMWXjsR6cVLg99cASamYlyzHxGAYuTsSdNbuOk6hxbHxxgJdohv6cDEz+U3o2PveJpF4Oa+WFdsR+SYCPfDk7BKxfwO13lcsx1Fs+VDnDa9A1N4BCP+27juOIlZzYZB/w1cd5xAq/0kBnxtCGU89/WvsK+1/L1qgYk2WzLya/aP0OI4KqAxHu7BUOAGRoK30Ou7hnbnaRhCPQImBC6GRPd4r+KG86w4+x3aFG57LqLZckCIgUmPN92n8bPeL+Ki9X1MR4YlBJsAQbMATS/cTiGYdsv5kUAHeFAqYsIliYOObhIDAYc7lLI0DfvAmmkObUaSXW95zuKZ3r/AkcmXJf+FW26Ph/qEYCkxMSeJzI/3dXqaJTepMM+Ii24mPrKuyW06NoBf9H8J37r5m3i88w9w1PjKmrZunUjZNiP86P+oFAPW296pz0oCE4USmmW+2vE5fDD98w05qct5X47x2+OP47GuPxCa1LWpcu6t9DX1BEwEo3DKJ2WFWMVhrbEiyPQ7W/HR4EuY9g/DE7dCy8bWvJ7tcM64TpgXRW2rsO3VwETLxqtD34ZNm0C7+yie6fszxHIBnLU04bT5LaGng5PP4s3h7+K8+T0RUFvsJ3DVdhRjoU45rtmP4vjUWzgx3QRzxABLdBw9sy04Od0EY3hYgKnFfhzm6DguW4/glvuibJC5f/xpDAVv3Ne/wr7W8veqBSYSBxdxs3UfzpqbJMz5guVd9HivIJj2YCY2Jmpv1+xlXLYfhkNA6ZrULyPT9SadcGgmSTKdigyi1XEM/b5WCfl91/ATATe2cdl6CLOaFVouIjuiUloZC3aC7fIealjd3su44TqDqdAg2hynMBLoxFDgJt41/IO0E8n4RBPpcF0Q2/BwoAMHxn8hm7J5EjYBwHMz74L9oKnojLlJ+tU9e1UkIFZpoLamE1K5wERtzhQfQqf3At4Y/RpeGf7L+9rR27v/c1k0MS4kBUyfyHj50w585eZv4aDxuW0Jp/9g6of4h57fE/MsNe/752MtSb/y52sNmAgqtE5Qa9Hzi5hAmz88YpIjeFCoXGtMaa3odVzD0aFXRFO6OXMGw+6bYsVYm/43BkwvD34LVm0cvb7LaBr7vphzmU7QbN0vFpUDE8+A15w0vSkuBJr+yA9oypsIDwh/oJb1geFZSesgLzJGhx8AppmoQbQkia6di2L/+FMSWLHWu9fy+aoFJn1Qycg5wdR2jky9hD5fi4DATfc5kTaoTe0zPCXOwU7PJYwGO/Nms2xIbL1d3stiFjthfBO3PRfEv3J06jWxAdNE+PHUq6INkRjo0zox/bZoXV2zV9DpuSILg0ByeOoFmCKjoKrNZxC8Ts+8ha7ZZtGKbPEp0czYJm3Mp417RdNi/hAB6MPx5zER7sWd2Ys4Z3kH1OZolqT0Mxq8LaZC/Z0JTFT76VjVz631yYV7Z/Y8Ppx6AqctL6yrMbEdVpCYjgwimYsjkYvLJx3IBMdaSCyspMbEKCuWcsoD0/My32uN9WbP75v6IR7v/l3Rwmki3mw7W72vmoGJAQekwUQ29umRi4mfh+eouTBfST/imTB4sCZeKY2JJvcBVxuODb2GCV8/zozuwW3LhXvm/wcDWTjGXANcC5GUT3xNheM+EmrDDzv/L3R5m8XsOx7uFtAhMA0EWiUwggIj+VKz9QNJsN4//iSOTL2AdtdJdHub0Ww7INrTJeshtDvPYjo6jLHQHfFVdXkvod/fKmkJ1KCmw0MY9neIeY/ANBroFKsOfZnvGZ7AQOD6rtFT4bhU+nvVAxNL6hAMzszsxSlTk5i/uK32G8PfxSXrQZwzvyvAxIrPfd7rmI6OiF+IvhxGQu0ffwZds5dwZPIlse9S2+J3RqexzMwZ01759KccEppNYCKQGEK9sManRLI6ZnoZTWM/QK/3mgAjAUw375027cEl62EM+m/lTYbaBGiuO2N6TxIr2X8C4n7DM0Js1LQo8ZBB0ZTH+w9O/OI+nw+Bic9gX0tNOH1qjsQkXhr6Oo4ZXxGJvBwfBkNXx4J34NMc8MZtYqdnOZb0fEK2ClhYmkfhwUVKk1e1gFZlgWkBgYwLX++gxvSslKYpNeYb/Y8m5rfGH8ffdf6++CUKTbYbbWur1+82MOkmMtJTIX3xO/OQSIOzcevKwcg4AlFuIb3iR9bHgG0RkGiao69JP1/skwEPzeMH0G27issThzHquV3yeq4/BiLEMiGppVfY5mj4Gh7v+k84bnxZ/N8UlPeN/0zCwQ3hOzhuekV8xjTnM9eNZr0TM69gJHQDjsQUXht+FIP+dtxyXwBNcVz/I8HbYlpnLtyRqRexb/xpEZivWI/AEjOIZkUBlhYg8iWbNiXPOGp8GXxmYf/q5XvVAxM1gnbPafxZ629IoiIj1Qgqrww+itOmJnw89QreNzwpTPmC5T35Tqdin69VqkK/b/gZ2pynBBhueS5I/bKXB7+JS7YDAgz9vhtCBASHj6ZeEo2Jfh9qRJbYuEhO9FudNL6NszPv4YJ5vxAKo9sumg+Ius3n0al5buZ90XQIeM2Wg/eAtAsjoVt4of9rUgWAINvluQJT1IBOz2V8OPEcXh/+thCwTlRcGKxzR7DUzxX7HI904onuL+D5/q/iuPENGILd9/YGKh0NyDGkRkaGsLhEJjEH5m4wUZFgxcWuH17NJlIpJVbOxdrmj8qbnoq9M89VEpj4Pon5CB7v/m0cnn5C/EBrPXej59k2BZDXDd/Fd7v/SKJBCfAbbadS1+82MDGIiNu6h5JekK50GiMYMQqOZs5FoUnS5bysvbxARHp+ULuhCY/bWFDTKjVGOm3zeUyc5e9S13Nd0H/FAq/8XnhtbollpxwSMMO55aHN5ZPW55Yycp7CIf3I+UCnRTlHIZKRwAQqfuf/vI/bpfC9uQYptNDPzfP8pO+bY8bzvJ6uDX7ntXyGNh9Fbmn3TMOF41Lp71UPTCRId8qCC/b98KXz4dOMhGEQhCk6IiYpFjZlWKZVM2A0eAum6KhExNGHRK2EZsCJcJ9IrCSWwcB1mGOjopGEM34wqIKqNNshqLBiN31LNO+RAEIZr6jPxsiItM3fjAo0RoblYPus0EDphlGAJCr6vMbDvRJIEcn6xBbMtp2aSULgo9kQXAkz6EwdC926j8AEmKLrR+W5EkYcM74kps6brrPyjlysa2lNOqOkiZDg9Oliz9vUuWC5GGneu//Im1S0XDRvUkn5Eb13ELDoA+ACXuu5lSbaSgIT+5ZZTOD1kW/g4MTPMBkeqBj4UjNgkvRbY4/hucFHdt1UuhPARBqQ0Pk5DfF0aIVOSC+kFWpGpBfdjKybkrmpH+l+I7TCexguvl4ek26aY8AE5+RTui8uTOUIeDFzvt1Npnxs5D3UtQ/OQw0AE22++VBuXVrXCY3M8FOJKh9Nw2g+Slu8hotENxuQ6Hk/D97D83npNW9P1tvhswoPnWjyCy5v4pK2ZAHmf9OOrberm7v4mxpGYUY4Fyx9Gmyf7VICyi+U+yeG7dNXxaCIUouVIEtQ5MHqA/QdsU29D3rf9U+2xXpwPBgpqJ8v9SnvtbwokhqZSN4J7RGzC00vdD5zq4HknCYmFX2XUJpXeNAMU/jOpZ5V7n+VBiZKoRet+/Ce4Ue4YGmqGMBSMm53ncCese/jY+MLZY13uWOwmesqCUykMUmjWMis7AzL+ebusBRuqAGFk74VOslX7g7LtbLWimhAG30nrnPSo2hbJSLzNtIu+8b+E5hIyxu5V117Px/bynjUBDBt5QVr8V6CIBOLCSCVTLAlCE5HB8sKqih33AjKBB86imkGdMfMcEaNcjArn+eY+0UzBpnZA8cmGFSlgYnCAwWBt8e+jmcH/qAiJksCOs02vxh4CO8ZfiLJ1+WO6XZdt1lg4rusnjeagGPpkFRIKJxz5hVF08F7RVBLm5Qr9Z4MgGDhVfZzq20SXGnSJuDNL1Y2CX+rfWuk+xUwrZmYVzn03zhBLYuGQg2IeVUEqo23cX//CSBkTDRzhtKzW25P7w+ZATUxsZEv5u7bIVR2CV1gorKGaNovYb50aPMgM8lHPcXExl5OrTP9mZUGJr4DBYAzltfxdO9/w2XbYTHf6s/bzGck68ct91k8dvs/4Jz1VfEXbKadSt6zGWCiMEMNgsxanzt+UgNiZYTCHWI53zQlf2rW3TpQlPP+WiYiPiGaCEtZGNZri5YMmhspTBGUKrHu1num+v9+PqWPhwKmqgSm/GQx8o+SPKtZ0ESnT9pmPulkFf9Z0i5O2c20sZl7uNhp0qSpjzuEcuGLryETFhMMfQ75IwIymJXjni+CTE43ferPrzQw6e2y3MyByWfw3Tt/jBvus5LEqP+3kU/6GG/PXsQzA4+gyfAtGMLVkQSpA5NUSykIwiAwr/iFOC9yRGR+8r7GmHzX507mjzvELm3cL7SRcSz3WoIhaYjgqac9lHsvr+P704THNhgFyARcnttIG+ra4gCz2XFRwFTFwEQfEs15smPtfKyoP6qciacPhaZBlnhim+XcsxPXULqlH4abvFEC92n2gsOBYNIj0npeEs9JKDvzXXxJl1TdqLREy+iowWA7vnzzt/DqyHfQ4TmPaC6wTjLmpwuS2gWrlfT6W2RL9m/e+h0MBTuqQlvifLJaiUuzCMgw0IXBA/kjK8EINIcxcm02brs3Dw7Zdpy+Fiaq7gRNbPYZDFggqBCc8sE45W0YyPcisKXmEqIRrlcVYrP9U/d9uk7KGQsFTFUMTLTrM0yUVRpYvJYRf+VM6uprmEvFqsgEqNXax+prd/o3JVMCDEGK5rxPj0UQhJhEmfddzUglaYYWM9GZ4fRbMdsUe0/2hcA9Ex/FY11/iL+7/V9xZmaP1DNc71m8l3tenZ/5AI/e+j18v/sLkkzNREjOY7Hn7fQ5hjbPJmxwFPgA6QeUMOqUH3MM1767WDAHSzI31dL/UuPF8adgQG2OwOrXXGJSXI/eqR1K2HrMImHk611fqg/qv42BT6nxUsBUxcDEiaNjnj4aRuixFiCLjFI6XE9boPTPgq3MSGdRWZqXuHhLEUO1/cd3JDhRYqefgwdNNSzzZI1PrjsGm3kfAhD9TT2Bazg0/TxeGPg6nh58BEdNr0lytVObRjDjETMfPykwsH7iafMreHPsK3hp8K/xVO9DeKbvYbxr+FFVba1OjcmtWRBKeUVrKhzTfJrBxsK1NzO+23kPAVQqSMwnxRzHBFn6MRk5yghBhqwzPyn/m+dYCy+8UvlkI37O7XwP1fYnUMBU5cCkEyl9RAQnFo0Mpb1S6ZxRX9wdk/lW1Kb4nedYBZ3+qXzwRN5HVWugpL93sc/t8jEVPos+PVZ4P2p6BU8NPIzXh7+LQxMv4Iz5bZy3vi7HOesbUvfw8OQv0TT693h99K9wwvSqVJJmCZonuv8EnbMsuOmrCoEg72MyS6oAQ/gL37fevtM3qfudBIhSBCaa+u4HJkbhracN19vY1ML7KGCqEWDSiYkOZ1akYDLweKQHdNgbo6NSCFI/xy03GDTByDBG4+n31svnTgCTPlY0DzGKscN1Eawi8mTvn+LbHb+Ob974DL7d8Rv4cffn8a7hCXS4z4vvSx9vQ7gTz/U/jOf6vyzglFzQEJ/jtifJTfsK9T5t9lMPfmAgCp39m21H3Vc5k5Uay+JjqYCpxoCJNnCa6Whu4t5RPLjjar48in4umS/vwqKsNWa+K2eh7iQwcfyoPVFjFS00ZYYzYYAjMQZnYhye5Ixsg8L/Gdmmjzf32JqM9OKJni/guf5H8OrI3+FrHf8ZByaeFyGinPes9DUKmIozwUqPs2pv6+OsgKnGgEkRfWVr5W3XeNLfQdPqi4NfxXdu/Ta+3v7v8f9c+RV859Z/xqmZV2SvrZ02ISlg2jrD3C56Ue3ePzcKmBQw1ZxJZyc1ps0yDJrKGBzxwuA38LX2f4e/bPkneKT1s/L5dN8fotV5SMLIdxKcFDDdz/w2O7fqvu0fRwVMCpgUMG0DDTCSciTYib9o+9/w/175p3ik9V8LMPHzodZ/ih92/ZYUHaYJdqcYnQKm7WeoOzWX9f4cBUzbwJTqnWh2+/1qQWNi0IQ/7cIvBr6Cr7b9W3yp5VfuAdNn8XDr/4JvtP+veG7gLzAZ7VnxS233uCpgUsC03TRWqfYVMClg2jGJvVJEWwvAxHdlkMotzzn8vP9P8aUWak2fXTkebv1X+FLLP8NHxp/Drk3syBwoYFLAVKk1uN3tKGBSwLQjTLGShFwrwMR9f1hJ4Zzlbfxtx2+JpqSb9B5u/Rf482v/Ax679TmcnHlNKk6slzS91TFUwKSAaas0tFP3K2BSwKSAaRtpgOHjvpQd561v4s+v/Xd4qPXXVnxNNOk93PoreKr3j9DuPLPtNfUUMClg2ilg2epzFDBtI1Pa6uSo+4szktrRmPL9Z1K0KTaIprFv4Vs3fwMPtfzqiknvoZZ/jr++8et4fuC/YSLSta3gpICpOD2pdVZ946KASQGT0ph2gAYYpWcIdeOFwT/DN9o/i4daP7MSqUdw+lr7r+Hg1I9hivVvW2UIBUzVx4AVKBafEwVMO8CUFPEVJ77NjkutaUz6e9KHdM3+EZ7s+SP8Rcv/iEda/9WK5vRw67/En1/773HK/Lzsv6XfU8lPBUyVpcNKzo1q6/65UcCkgElpTDtGA8tSYPe8pQl/1/E5/NX1f7sCTAyKeLj11/Cjrv8b56x7tmVOFDDdz/wUGFTveChg2jGmVL1EUGsLtFY1Jn2czfFRHJp6Gl9pY/DDvygAp8/iy9c/i2f6/xSDgRtIzscrClAKmNQa1Gmw2j8VMClgqijz2wmCr3VgYlFYszaIn/T8H/h6OxNu/+UKODER95vtn8Xz/X+F6eiAbO5YqTFVwKSAqVK0tN3tKGBSwKSAaYdpgCHk3Cl3ItKNZ/r/cKWOXj4Blya9f46/uv5PcHT6Bdi0yYrNjwImBUzbDSiVal8B0w4zpUpNXCO3U+saE+eO+zal5jVctr+Hn/XmwUnXnPj5UOuv4vt3Pofz1jcQywZQiS2/FTApYKoVvqGASQFTxSTynSL6egAmfaycmgknTS9LftMjrZ+5Vx2CpYv+tdTX+3n/53HDfUT239oqOClgUsCk0121fypgUsCkgGmXaWA6OoQ3hv8eX2v7DB5q+Wcr/iaa9uhz+lH35+BJmcFE3a0wFAVMCpi2Qj87ea8Cpl1mSjs52fXyrHrSmDgn3I14Jj6Cn/Z8AV9t+40HgOlbN/8NPpp6CZ6kRQGTWq9booFa4QEKmBSh1xyh1xsw6eDU5jqGp/q+IFXH9UrkX7z6K/hy+6/jzMwe+FKOLc2V0piUxqSASTH8LTGRWiGg3ehnPQITq0IwGIKVH/721v+OP7v2GXyp5TP4cvu/x5P9f4nxcPeW85oUMClg2o31uplnKo1JAWjNAWg9AhMXL8PI3YkZHDb+Er9z8R/jT6/8Y+wx/A3s2pTUz+P/m1nk+j0KmBQw6bRQ7Z8KmBQwbYnZ7QaB1yswcSy51bojMY0rziPo8p2FXRvLR+RtEZTYtgImBUy7sV4380wFTAqYFDBVGQ0s3V2UBFxuz75VLamQKShgUsBUSA/V/F0BU5UxpWomlt3sGxk0/TBk2v6UGzZtWn7vZp9q7dk6MNGXxXGstf5vtr952lkCS0HNL81J2D0/F+7OYWl5sSLJy5vtm7qvuLCggEkBU00wKGoPZKih5CzM0THMxEZxd3mpJvpeLcznU2BKNBQwkXaS8zG4UyZY4+OYiY7BHDPAmZxCNOfD3FJG0VGV8UEFTFU2IdXCxHazH5Rw5xdz0LIxRFJ+OeKZkESlJec0uDULrPGJigHT8vIyUpkU5ubntoVBkTFSOt9q5YatzokOTIm5+LZtRrjVPlbqfmqEFGRmkxa4E2YE0i5Ecj5Esj5EMn5Esn4BpVBmFt6UHQ5tWrYkmVvKbgsNVOq9GqUdBUwKmHZ9IbJu3NxiDpn51L0jiUQujkg6AL/mQkBzIZoOSGAAtaRKBz8s3V2C2+tETItuy1hkFlNIzMdFS6mkz2ijTCqzkBJQD6d9SObiyC7o451Cdj6F7EJajrnFLBaW5mvWVJpbTCOeCyGQcsMSN0hUYzjjFRMeaY1zwIMCgzYXxWzSCmN0WAAsnPEhtaBV1Le30XlS138CBUw1Bkz6olrrs1aIeqX/y8sSdRZKzcIZMcrhjs2IlkTmyOtWv1OlgWlhcQFDhl64Zu0PPGv1szfzW5hk2i3+DfrJNtNGJe5hxN9swgZ7ZAqOiBHumHllzF1REzwxixyBhBtaNrrS35W5usfQ9d+fFJmbSvRzK22wb7NJG6Yig3BoJuQWyzPTUZslKNFEPBMbEd/TVvqh7i3uOyp3XBQw1Qgw0TSRmItJWRpKgTys2gSs2jjMsTExRYQy3ny+y/KDzLxcgtjO67j4CTbJnIZIyieaELWhSNp/T4LPS+y5hQwWltY2fSlg2tyip8bk0iyIZcNIzyfBcc7d05Ly3zOiRaXnNWi5qMxLMOFemSfOlRwJN8JJL7RsBJn5ZMm52k56Wt324t15yQPzpmyID6dPCAAAIABJREFU5ULILmY2ZO4lzSXnNfhTTkxFBrac0Ly6f+p3+XSrgKnKgYnRQ8G0W8wSAX6m3fAmbWIXZ4kaHpQQfSk7/CmXHLym0rufbmZR0exGs5CWieSPbExMdIlcDFomjFg6iFg6hFROE+m83GfUKjCJBriLGpPuYyoVlUeNgyYuaho098VX5olzlT/i6ZCcJzARwOTIRkXLoqZVeLANmmjJ9LdTW+Q6oWZq1ybFf0SQKpeeCq9jHwlO1Jzol8osJDfVTmGb6nv5gKSPlQKmKgUmOuTnlnLikDVGhzATGxNwWsu8xYWo5SKiPRljw6JZcTO6nYxco6+G/WPgAg/6LMi8PHErZuM2BBIuxDIhkdS30q/tAianxyZMmSYvRmrJsZiVvZN08xXDi+kgz/+fFQZORs75ommL78Uq4GTsvI6f1GT9adfKef0/PoeaMJmhDgaF7W5ljPQFXvipAxMDSLYSLs6x4Djo4BVN5X2BPs0O76qDZkECGp/J6yVc+x596HQiodtL8zIG7Fc+SGRjWn9iPia+JApxHNfC997od9335NSMCKY9W2pro89W1+dBTAFTlQITGbxDM8IQ6hUGR+DRHbfFiTef58PryBi5z8+Arx2peYLT9vs1RNKc00BGRN8FDwYuEJj4LmQ4eSa8dI+Jb1yK0t97u4DJ4jKKIEAzjlUzwKIZJPpP1zDIsBJzUTnH/2zaOKYjw4hlg5IjQyBhoIMrYcZMjE73SZii9FmMiaBAp7pdm5ZQZZph6QfR5sLCsBklxhDmfLsGGKOjFZfWKwVM+jwQoDjvfG99fld/csyoNVMzphlwNm5doQ/SCP1aBLNgwiN+RdILr98oKIcyHowGb8uYsV96Hzf3mX8vmsk9CfMW29o8nW+u7/XxPAVMVQdMeWnUlTCBEls0GywaAFCKaLkw86GyVpjjBok8KnX9Rv9j+yJVZqMIJ30Ip3wrTIX+o9Rc/qD/YX5xbsP9X68/2wVME/Yh+DMOxHJBaPNRaHMRMQtxHrS5mERredNWAS/+l5iPIp4LS0BBNJuPGnRpZgTTs3IvpXgtFxZwGg7cEqCi9sRIMLZHPwj9hnwe/Rqcaz5Xb5dtM8JsvfEo9/9KA1N5z81rkQQbmvR02ij8TM8l5Dy1Kpp5mRpALYupAkJfpLEkacwn0Zm8hto4aZDaFS0D1JQYFs4k2vL6tT4Dl3lJO4UGqCEWa5eaMoXBvJa3fpvF2lh9jvRDOlqk9rhlkK1Mn1b3cbt/K2CqMmCi+SeY8cCmTSCa9RddDOUSBTUnSu30Q1FaL/e+1ddReqVznA5zMhQyEH6SeYSSXnGEk4mQwVBiXn1/pX9vBzANjHWBwBSfC4hJTu8zzUxkeO6ERbSe2bRZGCHNrPrB/1lo1ZOwCkMho9Tv56cpNoLu2csSoLLazEQwIiiRCQqj/SQfykxGRz/h6usL293o990BpvIYI2mMmjWBmD6qPDD5hL5IYzqdRVN+8U8ynYD0RuHHpc3IHOVN18WtA1xXnMPxSDdGQjcxGe0TH1Ip4CfIMcyca/F+wFuWvDQGWUxHB2ReOcf8TXrZKphMhPvQPXtFLB87Ye3YKB3txPUKmKoImEjQBKNBf5s4YCtFAC7NJIyzvAWzLNIfGYV+EJSCSY/4ipxRI1zRfDg3c48q1ceNtFNxYFqYR/dIB2zumQfeh2O2uLSA8VAvhgMdoi1ROyo86IeYCPej39cmZrnV42yKD2Eo2HbPRHU/4ySYMXiFY01govT96bEg51e3t5GxKry2moGpsJ/rfSeAUTCib4uVQAZ9NzAdGXpg7grboQDQbDmIFwe/jh93fQHP938ZN1ynRNMqvG7193DWK+BTuHswwYKAddn+IZrGHsdl62HsNzyFVudR0Yap6TChmmDI+3g951Dy9cQ/mRWgo/DB8wQ9XsuDNNA524yLln1CL/zN/9nOdgeQrH733fytgKmKgInSMTPRbdqkMLhKEYY/7YQnab6XoHo/Y1z9DBI/pVH6inyaQw4ufj28mCYZHovMMdoB39Xq/vH3TgKTHtAwHu7DSOC2mN5ofrvvmI9JpCSrUZCRrO4zgWk42FY0rJoBKwyM+PRwgvNFLYopAfzMM8Wt+k3qp7o4zWcMtKHAQJAyx/PpEqvHvfA354Wm09mUFZftH+DZ/i9h0H9DAoYKr1v9vRgwEUDOmJtww31KknMZDRjMuMVfyP/oL+zxXsVFywdosR+TShPUzDxJK5qtB3HRsh807ZKGqOUN+TvQbPkQl2wfYjzci6v2j3DZdki0L+ad8f9252nRophrtbqP9fhbAdOOAdOybDtAwl2LkCiFeRIW0DexnkmMEU70I3Fbbkrba7XJ83kbvEdyPPJM7lPzCkEmHxYcEvs9w4Pz4b73QrwzEck7Yn/ykWef3lvqmdv533YB07htWJhFYd/J0ELpWdE4KTAwFJ8hxBxH/eA8xLIBESqo8a6eYwJTn/8KwtlZkaQL22cbDE9mAAX9Vnn/U96/xWhMViUoBnaFbZT7vV40ptXvSx9gudvOc6xbnR/hmb4/FwGQ5tjV7RX+ZgkjVoWgiU4/zzW3x/AD3HSfkjXIoJU+XwsYDUvB8qr9kGg9A/423PE0C7D0+VrRNXsZPDfob5fzba6TGAneFk37mv0oTky/hclIP1odx3HFdkSqobQ4PkKzdT9uOM/i8OSLkl9Vyvyo97HWP6sAmJZlMbJeFR3DNJFwoXPBUqLg524MMrWB9Rj+RvrF9lhAkrkRa2XMM+CBkV6l2qVZgJrVTHwEo6FbEn23mhEWu58+jLHQHRlrghHNc/xkPTomS1I7Ykg3fUW02++WNlSs76vPVRyYFufRN3YHI5YeeJN2AXIyHyakEihs8UmhSwYjuBIzco7/8RqCPs+TVsn08gErAQEvzlN2KYXpWD96/ZelaCij8D69N7lipmH9uuxiUuaWkX1cA4yspPS9+v03+7t+gckk/r1yxmU6OoiTM28IsMTnQuuOLcefkZWrgalp7Htodx8XLYwm3MOTv0SL42OYYsN4YeCrGAneFPogPdCEuN/wLM6Z3xW64Hrt8l7Ca0N/h/PmfWIiHvLfBMGJ/uDbnouiMTHAY6/hcRw3vorJ8AA+nnoZhlBnVeQoljPWW7lm14GJDLDXdw3vGp7EaeM7uGI9grFgpySK9npb5XMrL7jZe2kjJuOplH2fGscFy/sY8F9fM3y7HGDiArHEJvGO4XE82/eXQsxkjOu9J4GJ4bQezYpZzSZ+IuYXMTyX4J8H4ruiFVXqndfr02b/rzQwLS4uwjA1ArN7ShjDZHhQQrcZ5j0TNUjiJsedDIUSMatT8z9KymQYvpRTtGHSDAUPnjdGR8RpbksYYAjfFoZC6Zv/kdHRTDcVHpRIPJqCGJrMaymYsG06wPUw9M2O0+r76hWYqMly7ax+32K/j5lewYGJpzERzqdhFLum8Bznm1pMoYBMjeXAxM/R5johAgl9SgQnpmeMh3vwXP8jGA62i9BBK8h58/t4Z/QnOD2zZ4Wf9Pgu49Whb6PVfhzXHadw231R5pw8h4EPNPdR6Hl//B9wZqYJ/oRL1i3N7HxeYR/r8fuuAxMdvd3eyzg6/apIiFzk1JrIbGmzp8TKiDIuWB6007KkCs0blC6owtN2TO2GEitNLe6ETY7E3P2RaFyY3MvHk7DBm3SI6YSTSqZMpkHpJpCaFU1iItIjduSxYJeY12hmIWOiD4bSLJ9FzYd9ZfQUTQLcFptSLs9RsyERhdN+hNJeaf+sea+o8dRUGCG0Oquc78LorlKExnb5/A73WRybfk0Im36KUvfwP9GYgnckfJkFO6kV5TPya69YZ6WBiSZKLaEhlUmIb4+h3Cy6qmtBBByOO2mMNMC553+8hteSUVHw4DW6iVU3yZF2qSWRfsjceK/+H+/lOYIer9MPCTOfi97zSW3dt6TTRr0CEyuDMzJSf89in5wbjvUl64diKuOaLcciEs7MYip6PzAxdJxpGO2uEzhn3osbrjM4NPlLCaZgVZbLtgNotn2AZusH8j8FwqHATdxwncY5y145qF0xyOG64yTOzezDiem3cW7mPcmLa3OcxjXbUZn/VscxnDY1odlyQD7JH9Yz8xd7/1o7t+vAROflTfcZ7Bt/8l4ZELcADSUNJiBSwrTEx0XCuek6KzZZW3wKo8E7oFpuCHXLdxLaeLhLJptJqR3uC5LkSEahTwqTF6/YD8MQ7BGphNINJZSZ+Ki0NRkZQJ+3Tcw5He4zaBp9HD2z1zAVGZI+UDIjGA4HbmAo0C6ARqIbC3UKqNFxaQh2i0RMp6UpMoIR/x2Mh/pE0r5g3idOTL7TaOC2gK/eN37Sn8Ck2sJza31nX+lYbXOcWgHYta7leYK3Idz9ABiWuqda/6s0MBV7T2qNpTTHdf+/56Av1kZeOy3uF1yv3WJ9LfdcvQITtVSuS65lAlCx8eCYUwBgQrRtHeFPv5/CL4MfqM1SONHPUyBlpBx9gG3OE8JLrjuPYyLSK1oOBVz6ktpdpyRAgkIvBRO2Q5/RNcdHMIS7RJA9YXwTFy0HcMl6GGdMe3DLdUF4DvvJdyHoDgU6cMdzEfRJsfTYWu/4af923w+81b7sPjDdncc1xyEJ37xo/gDDfiYiTsmEMBLlkvUQOlznMR0dwknj2+JANIS68PLgo6J90Kl4duZdAZMz5rdwaOpZYcDUwG55Lggg6IN003MKP+//kpi0zszsxSXbISHoQ5MviAZCIDxl3COmRD776NTrMMfGYYmNi6rebP1Qom0+mPgZeFBzabYdxAnjW2h1nJC+D/lvoNfbgjvuZrQ5T0soaffs1fy11g9xePIlnDO/J32nCUfvGz+pDZIQC8+t/k7GxUUx4G8XCYphpfTNrSf9UQOleYiLd3WbtfY7mGZuibEhFmgl5yY9n4BDm5E8tHqSumnyosmNTJsWmEqNGYVdtsu8wrUSbLfyLILe++M/xZ3ZZgmwYAAF+Q6tLltptx7u3X1gWpoTLeeY8VWx5dNhTFMHwYmTdM1+DFdtH+GCeT8+mnwNo8EuGGMDeOzW7+Ck6Q0xZVFzIAFdsLyL85a9AgIEAx6FwQT07+wff1rMWgzXvO1uFu3ppaFv4NDkc7jpOidAYoqMottzFedn9osPgH2iVvTm8HdxZPIlHBx/Tj7ZP4acMsxzn+FpCflkX/hcggABddTfiUDSLWByyXoQrw//PfaNPyES1GpipymQyXylCItSH5nLu4Yf4m87Pocf3Pld9PtbQed5qftoyiOgrzYflrqnWv9jCLXawXbjUjHNj5TESSsMt67W+d1ov6hBsPID6bvQQrLRdlZfb40bxBJCzamY5rv6+o3+ZrvUpmzaNEwxgwilrBTCNb7Rturt+qoAJia67R//mfhd6APypVxSU4yMnyru+Xs22JPTTWA+iSU+hmf7HhL7La+55b4o+QgXrO/ignWvTGyf97poV9wSQo+Co3p9YOJZpBc0SZjs8lyBIdSD9w0/xfHp19HuPAPadxkgMBrolOcyh4BO6KnoAJpGHse7Y09IfsJp8zv4XucfYzR8R8yLp0xNOG16B22Ok2JapH+MQEczXjwbErswgx9OmN6UcNXL9oPwpx33EWA5wQ+UdJksOOBvwRXHfrQ4D4mfbb0FmQemzroAJjJY7kw6m7LUhQa4E0yFGjV9n6R3avrVEvpfqXcnTdDU7k06JepxK+0SMGhhcGhT6ybgbuU5vJeAx/mI5yLyuZ7lY6vPq5X7dx2YSAT9/ms4bnxNIpxMUYPsGUO78UjgjmhKdP4xaoX+FGo61EYu2Q6i13sVDLNkgAJDcDu9F3Fn9ryo87yG/qfC/AaCyyXbAQnJJXAwm5/2YOYadHouYcB3QzQgAhHLnPActR72hcUcmfTGaBlKZj3+a/h+9+dh1gyS58J+tTvyGhS1HkpwTMjkYqFJgFnfd2YviuZFgj80+QvYtYn7GATt5OwPgyPWsiOTkAlOTHClf44HibmURMfADPrsmIi4HoDVAuGSZhhQwGgpJqOSKTGoQB3Fx4AWCDLaQMolGnk90MBqOmVQEt+Rpneatvl79TXl/KYVg3REiw0DqWgmLOc+dc3GNfhSY7brwMTOsbyIL+GEUzNLxBzVWRIIme5F6/s4bW6SKDz6eqjVUBPRJUB/0im5NzRNUPIQafCTZWHAjJYqJFD+phOSTJ8ROswTYOl9OkYZIeVLcn8j50qCJH05XMzcgprMkGYwHrRjs93CcF72lRUSfEmnmCTZ/8xiPhGT7VNr472M6mLGejQdlMi4wtBPRvExLJT9YP9KTdxG/mPJHAI0o74IkBu5t1qvJXPlDqXjoR4RQKbCI6iWYyI0gInwQFX0ZyI8iJHgLRiCXVLHr1rnsxL94nql1YFCJbXDUsJa8efl1yhNxZy/9czjxduoLINu1GdUBTBRA6CWwB0ncyx3w2q9n+RrtlHKZ0QKNReGVjLHiWU5+D8JkfcRJPibYKA7dQlcokkUROnwNwGGIEFwyl+Tj+LheYIGD11bIaBQ29C3m+CnfGeNK+7GWlBVmL9pG5b+3Os/+5NvKx/yy3v5m2YUAhnBtHDxsA98NybRVVJSY0AFI4LYn8Ln1SrRU5BhUU+pRj0fFwmX23tUyxFMecCjGvpD5krTdL4/96dP1Or8r9VvrkEKn9SYnAmj+JfpH17r+sLzXJesWUhNiSHf1JryvEIBTeE47dT3qgCmUi9LDYg5CjTX0b9E6V8HjlL31ep/9H/RFMgII2o4W3kPAjzNkDQPcty20la13EtmwbJJ3L+H36vNV0LgZ9IyyzpVw5hxrbAKNzdopEZeDX3a7j6wcgYj3txJs5h6aZJjPhJNvtS0KVBSiKTwF8sFpM4d1wnTNbgLNK0q9SDAbfc4b2f7VQ9M2/ny1dg2GQkXDyOCKMHl/QEbT7IkKDEcnblajFjUNclqfOdy+0RmQUGFTJaMv/qYR37voWoCJn1suY1EMDl7n0VA/68eP7mOaA7nti/c+JHbUriTFjHx0WxPd0Eg5RYhkPmQzEkicNXDOqmH+VTAtGNFXMs3CdAkkRTNaVLyG2hy3Cix5cNnu2UbjUr6qzbaj0peT2bj0ixi7uT3SrZdmbaqF5hIQ1ouJuWs8sJO+fRYmbHZ+edRcKFWnS8vlpa6g6z6wiR2WhFo8qPWxP/16h61+q711m8FTFUITCSyxeVFyeeieYHaEzchY6kaglYxIuQipH+O4bIsNMpgh0jWK1LjWvcUa6daz9F3R4k/mglKVGV19rN6gYnjRfNVLBsS/xzNe9U5htsDYBRk6D8mELGUFCNlCdD0uzbSONTKuypgqlJgIgFxMdF0xYKfzoRJwldpnmNOEj8ZHstD/83ACUY22rVpSdyrB0DKj8OSBDq4YjPILaSr0ISnM9PqBiYG/dBUxU0fadpjRGqtMCrVT53GGuNTAVMVA1PhYswtZWQzOVazZtQefUfM1WKVZPkd6gVrCDIkvd6kQEq2LFTLSDxGMxaOS3V9r3Zgyid0Mo0hlglKykK9CC/VRQeNAR7bOeYKmGoEmKg90RRD4KE5gge/f/o7KaYJ+hKqLyhgawuVOV+MwiMoVVsU3v2Ls/qBif0Vf1M2IrsUE6TqTZC5f062Rnuqrd0ZPwVMNQJMjbhAhIFmIrKzLnfZrf4xqA1g4jhyo8h4JiR1HJlorjSn3WHA1U/TuzMuCpgUMFUlw6eGSOaZ38xw7aCP6lrYtQNMHDcGlMxqdskL4/fqGsvdYYhqDKpj3BUwKWCqSoZEUIqmAginfFI6qjYYRm0Bk14Bxa+5pKxXbYxxdTBONVbbOw8KmBQwVSUwJXMaZuM2qSdYO1s05IEpmg5IEnCtMC/uaMwoPQoBKsF0exlurdDEbvdTAZMCpqoDJm75HkuHEEkFaoxR5oEpkvKJX2y3F3e5z2ewDOsPBhJuKVtU3ZGPCjjKnddavk4BkwKmqgEmMkgGPJBBRlL+qulX+Qu8NoGJ78cKCcyZ82l2UFulj6/891ZgocaqsjSggEkBU9UwIDJHLRNBPBuWMPjaW+y1C0wUCqgp0a/H8PxGqwxRe7RWWSCotvdXwKSAqSqAiYxRosTiNjEn1aavo3aBiYyJIeMMOmEiMzXW1duyVBvzUv2pX3BSwKSAqSqAicnDrBju05w1FIW3mjHUNjDpjJ5aK+sSsuhrbQoIq+dF/dbntlY+FTApYKoKYGKwA3OW6GOqlcXzYD/rA5j4Xtwawhg1VHHBXAU2D9Jf/YyJAiYFTLsKBDThsaoDqxBwI7vqLjm03sKvH2Civ4+7uDIQhcEQ9cwE1butR9c7/78CJgVMu8p0GP0VTnoFmLi5YW0zifoBJs4D54aBEMxxyswna3xudp651jYt7+54KWBSwLRrDIdmO25jwQKtiWxs1/pROQZSX8DEyhCM1KOZNZScrcqt7Cs3d7vLiNV73D/+CpgUMO0aIDCR1hk1IT2frJO8mXoDpvw2GQwdZ5QeAUol397PQBWgbM94KGBSwLQrwERNScuGEUn764jZ1R8wkfFK8u0ck28d94SIWg5Q2R5GqgCqsuOqgEkB044DE30XWjYiUvj8Uq5OtCUuzPoEJjJdakp5rYn+ptSO04xi/JVl/NU+ngqYFDDtKJNhFB7BiJpSbZYdKsUg6heYdEbGSuQs9qpKFpWiA/WfTi+b/VTApIBpR4Fp8e4iyNzimXAdmfAKGdGyAC4rjG92UVbzfUyEjmQCmE3YVfKt4h3bRuMKmBRxbRtxrWaw+eoOkfweS3VsDsrXm6tPYOKcpheSCKZmpYK62mCwUChR31ev+c3+VsCkgGlDwERHeHYxjfRCYuXILCSRXtDkd3YxBQLQalMP67BxawU60LMLqRqv8FCaAdU7MHFuuR17fnfhqNKcFA/ZEA8pB6wUMCmi2hBRaXMRWOIGjEe6YQh3YTzcg8nwAAyhThhC3TDFRuFPOcWPVEiA9CtpuagUCCW4Ff5Xb9/rHZg4X0vLS0jOx8VXqNVFDlppYaPeaLTa30cBkwKmdUEit5iFJ2GDQ5uGN2lDNBtAPBdCfC4EbS4MbS6a/50LI5YLIZSZhU2bgDdll+0rGPDA6gEMdqDph9pTtS+MrfSvEYCJc0oBg740boxIwWP1vIYzfji1Gdi0STmcmgk8HNrUyuFLOzC3lH1Aw97K+Kt7ax9kFTApYCoJEtw8jhqQUzMLU4lkfVi4Ow8ypmIMgNWoeY87MQNXwiT3BtNuBFMeqYVX7J56O9cIwKTPGc2zBCceBCoCVGI+BtKJN+mAS+jGCKdmhDthgSdpgStpWjn4O5ByI5zxiilYb1d91j64bGUOFTApYCoKMASehbtzwlCmo4NILWhYWl4seu1aBEiznzluwKC/XRhPbVcOL59RNBIwce4JTq6YWT4jWb9oR+PhbtGi19s2IzWfgDEygolwL2aTVvFPriX0rEVn6nz5tFkrY6WASQFTUbBhQVVTbFgkXAY0EFQ2yjAIZAyScCfMIi3HsuGiz6qVxVJuPxsNmEgbLCs1FuzEdHRYTLkMkCEorUczUi9xMSNatkMzir+y3n2Q5dJRI1+ngEkB0wNgQXMM/Uj0BdCXtB5zKbWAhGktJECmM5u0idN8K+2Vela1/NdowEQfEf2KpsgIvEn7pvZwkmoguQhc2gyc2rREeVbLfKp+7LxGpoBJAdMDwEQfgTU+jlg2+EB03WYXaSDtgidphpYLb9gkuNln7tZ9jQVMyxL8MhMbRSg1K1uzb3bcKbBQw56I9AnQ0ZS82bbUfTsPJpUccwVMCpgeWPx0RNMvRCZRSWKjQ5zh5bnFTEXbrWQfK9FWIwETI/E4r4ZQl0RgbnX8aMZjZCcjOqm1b7U9dX9tApQCpm0AJpqvFpfWjlyr5sVC3wCBiVFUNOmt7iv9BsxfYTh4Yi4qZj6e8yVdYq7zp10P3KO3oYCpNpmEPn/FPoMZt/ghSRMbDY4p1h61JkZ9kv4YDFHsmkqeYwQpg3S2GrJO/2liLr7t/a3ku1dzWwqYtgGYvCkbur3NyJSpcdC+zm2sMwspCbndTYIhePhSTgEfJlGu7guBp8N9Dm8bHsdEtE+0KvqOrjk+xkXLPtx0n4M1PgEGTKy+N54LYyY2hsR8fNffc3XfKvm7kTQmV8IIZ2L6gbkuHE8CFnPd6D+ir5Ga0HoBDvmAGbNcV+iTpIY2EenBaPAWLDGDBNVw3RQ+byPf2Z/pyBC0bBSs47iRe3kt+8Z1Mhbsgjlm2PD9G31eo1yvgGkbgKk/cA3PDTyMUMYjZqvEXAw8KJnlFtMS4cbFRDCiuYyh2KyewNBqAgMXLSVQXk8mzhI/JH4mp/Ic/TSU9Kjd0Cymt5NZTAkD4DX8P5/0uCyAJ/fx/IIm15NRsE+rGQQZgisxs+YCm44OoWnsh/iDS/8TrrqOSJ7SHU8zmsZ+gLdHf4CDE8/j7Mxe8RGsXkR8V5poQunZTTnIV7dXrb8bBZjIlJmr5kwY16QXzhHLVQ0GWtBi/xiXbR+i03seyflYyaCaUMYLX8ohtEoLhD7XBLkPJp7Ce4YncN1xEn3eNvBaajys4ZfXfPIRpNTkuc64RvidbXBNsIQW1w5BbsjfgTbHaXg0q1QmkTVzL0eP645rim3wuToIMeFcfxbBjFuCXLJ+iK7Zy9Lm3FKmItqj/s6N+KmAaRuAaTDQhpeHvolw1ovxcB+aLQflOGVqEh8LgWTA144W+3F0z17BZKQPew3/IEeL4yiYC9LqOI5TxiZcsx+FS7MI4DDf47RxL04Y38RN1xkpAzQVHpIFynaG/Ddx1vQeThn34IbrLOzalCzEQf9NOXfS1IRb7ovy3LOm96VPjKYqJHxPwipSaOG5wu9crJPRLnyl/Vdx0/ORSIknp5ukP0OBG7jtuYD3DE+CWmPhffzORc8oP0/CLgxn9f/18rsRgIkqwh5YAAAUIklEQVRMmiY3akFMnC01d57UNB7v+k2cs7yGM+ZX8IPO/wibNvqAUFTYBgGBtElBqTAIggBxeOpZtDo/WgGdcNYHY3QYPd5rUi6LwhzvoWbGdTYZGoCWCWN5eRk2bRwD/naMBjoFsBjizjU24LsuwGLXplf6RXMi1xSvj8+F5TzNddORYfR6W0T7102Y1+wfodd7Tdo0RoeEzgvfR33fmBlbAdM2ANNQsA2vDP2NAFO76yQ+nn5JFsxl6yEM+Nvk+6HJF3DDdUai3/xpJy5a9oOgNBUdkAU3Ee4HNZEW+zE0Wz/EcKADo4E7uOE8j2bLh+j0XMagvwNdnsu4426GKToCb8ohJoVOzyU0Ww+i2fqBaE7trtM4M7NXQHH/+JO4Yj+EQf8NHJ54UcoMMWdJXzgEJs86jMaRMOAbN/457niPCTB9PPkG7nguSh5Lp6cZ74z9uKh/gMyCmhorAhCc9WfW22dDANMy99Wak7n0p9b2K3JuQxk39oz9PV4b+SZeHvoKXh3+Knwpa8kyRASgaDYIS3wCcwW+zqW7C2j6/9u70t62rjP9EwaYr53f0H8wKFDM1wGKwaDTWVAkQVFkUMft1GkGddPEqZ10ZDm2DKuOZVVe5MiSJVuxLFmSFe07SUkkRYriJu6b9t35+BTPSzOmPeIVKdEJRb4fCEp3Obz3nOe8z3nXY3oXtZb3MRXuE/yKlp+yYSY2gkZ7FayJMYkAvWP7DFPhZ4JRkslkqFc+1JKIf1NkUBZq7Qt/lbnI48NLTzAc6JB2RwOdQmym6CAeOGvEhMhakG3OG/Jb3b576PDUC2E9WqjDXetFWWjSlE2LRbnh+rt8HyWmN0xMba5rqJ/7WMx3XGUNB56AQG9x1GAk+ESy5DmxBvztYutm4AFBzUnGSKfhwGPUTL8vpDW81IGhpScvrp3ETHQcnYuNMEeGJGCBdesmQt3STvvCTVw1nRHTX6f7rtxPU9pnU+/gqe+OkNh18x/FfEjzRwZ0XP0arYCjG3488dThJx1/hwbbh7KafOi8iQbrH3Db9gm+tFejyX7lQFMefye+EZRzx/ELZJ61VL8rg5j2sb27CZJSeO1VrTt7XKilhNc9uGp6D1VT7+DTyf9C1eTbCKwtGBITzWwMKLDHzf+fmKZ/iRrTr4U0pKBwdAizsVGpHvGn8Z9jINCG2fgwPhr9d1kEStRgdAD1M39Ct+e+mO+oBQ0uPZb5wzlEzcibcoj/9AvLH9HpvgPON5IMzZXnx99Ci+OqaGXtC/UIr/vwlbsOtZbfiWmweb4GVRO/Qt3MObAEF7XJ7H7Qv1Vj+t4BMR7uwoXxt0Rjal+sA1dutJNPhb/GSKALjoRZVH6a2Lha63DdQY+nBdSS6N9h0cuGuQvo9jZhNjaGq6b/RZe7Ed2eJrTMXxOti2YOJjPSzs6cI5otbIlJnB97G+OBp+jxNOGa+QMhJmpQvd4WbOyuoNZyBgOBVvEN3bRcgCPJif+SmFi7jERJwXDQZOpfasWpr3+MHz/6e7zb9yPcs1+EPTmO9wZ+iP/s+gE+Gf8ZFlN2eb/X7yfhepnLtBV7xTzz+nUn/f/KIKb0TsT0AzFHLdeY0bfjSI3jre4f4KnvBrq81/F2zz/AlhwWjSvXffR9RtdDmE+8pjHRlDd3Ft2+u9/+Ji0Pd63V4uf5cOSn6PO3gOa0y6b/kYhBtkXcVU3+N+7br6DbfR/9vkcSiMEFIX1Dic2wYLbf34bqqfdw3fyhmOroi2LkYdXku7hh+Ug0LGdyVnxMA0sPQfM8Te+3rBdwfuwtXLeclbay/WK53lGP5yYr1ZjegMbE7SA4KeKbIfR4m9DqvCarQ+bw0LRAu3azowY3Zz4RM50lOozZ2ATaFr5A68JfpFhqw9ynqJ85jxZ7LW7PVeGZtwUdi7dww/Ixbs/9GT2e+7JiHPA/FF+SRD0tW1E9dQp35i7KPTQt0AY+EugUmzgnGScQfWDhNZ/4neiHyiYmXk/So0M528SXmUSp7biEijMiz5kyC/mS8FypKdiTo/Cu2GSCv74fE+/n5GfdPTqfcxFf5ndO8ndFEBOj0fZ3QdMvozJzjRd9UaE1Ny5O/hLnxv4NH4/9FFVTv0BwbdEQA8QIrQc0+2ZrHzTx1ZhP47G77tvffOC8gvq5czLXftP/T+jxNcIui7R38HjxFoaWOjDob0evr1kCc+7ba4Rg5hNmMYnTzM35RhN5q+OG+JwmQs9EQ6KW1Om+B1oXqEGNBDtw2XRaNKt79ktCTDQ1cu7SUkBfL+85LCAkV3/p8TRZKTG9AWKiKj8e6paQaTpQmRXPCUr1n6tLRqaNBTvFlGeNT4q2k9iISMY7SY0ahSk6IG2YwgOYiY2ix9uMhwt1aHNef/G5AWpC1HAYhk1yITnRhzUR6hX7O7UtBhxQs2JOCFeOltgQAqsuiQbkeQYjZEfm8W+aPuhMZgRhsSYK35/t8vc1wTb3SrFY/f1dtMMxTZcQshnihCTDBRkDFviZDPdifXfF8J7oekC0evois7UPLngGA23iR8q840x8EBPhLjiS03jkqsVCitGtQfT5H2Ai2IvZ6JhYIejLpRmdviamLfA3GOwwGe5Dn79VCIzBStyag/ORZvHBpUdiUp8K94vJkvOo03Mbk+FnMj9ZpYLmSvqe2CZNm0OBx6JlZZ5PvwvHuxLTGyCmNwFEOmtJTukN+fqFlOi8fRO/RbMg/VsMJ2eYejF+gyRHkwijokiWxWizVNuoBI0p0/c0+3LxxQUNiSpz/LjfJAeS3kGaNfGTvZjiNQysIQHyXIbI+DysfL6587LSyM7eliwYmWfH+4hvamT88Fh2BODLa9Oh5XwnEiPDw0mY2ZYGPg81SJ4n1ncLrMR/3P4qt/uVmE4IMRH4jFKifduVtCK5GXtlchYTmJzgNM/Qf7C2XZyyRCzMmRZgJ7MiRiH9W0nERM2EFgCpgXiEBNVc/TqfnBZT8cHnDyLA5y+I8dVz1GZeJcz0/68eS6/o08ey7891ba7j2e0UriUc/K6V2Y4S0wkhJoKWqzruX0OyyF4xFhvQtOMzUIERT8eNMEoTakg2DqTv6iCBUOzn/77bqyRion+F1UDMkeEDq30UOhbUQriA4cKIpulC79fry4PIlJhOEDF9l5OO5ERfFH1YdEJv7KQrVhTyDPQlcUVNcw+DKaiJFXL/SbqW5iOakRiSTxOULzUv1QUOCgI5Se+Vz7OSQJgnRLwcZ4y397deBMiMSyHXjEkun2fQa8qDkDLjqMSkxGRIFjTnWWMTCC57ZDM4akBGwpYaEUmNtnpG/tni0/CtOIuyms6AtlS+074N+ifS/g1GHXKlT4c482pCa14hJ56ntkt/RjlqjCQQEhJ3oeVChu9a6BjRP8MgHi5i2Ies/FBoG3p9+ZCTEpMSk6EAoJDhiphJt4wu9C7bxfF7kFOagoGmGJIZBTPzseh7SDukD86LOqnChATDuoOMxmIIPAt4+pddEuXIOnCMdlxaWRBzKHNqaBal5slqCSf1nXM/d7qQKaNJ2Q+2+NSLAIRsf42R0HwuZLSQmhXsEENGi5/cz2H0G3ruJPWbEpMS06GCkloSNw+kYKXPiZoAa+EtrTrF8R1cdUs4OgUxQ3J5XXB1UYRzevWcr4AqfeFBQiYh8T1J0tQK2Sc0WbKOGoVqWmNMR27xeCZNgITNBGqS1kkSEvk+K3HCzSVZ0or4YGg1Izy5MHldU6T2yAUPUxnoU6JWzfBtmkJfvzbf39frSn/+5DtGSkxKTAUJSSbpsmo6w74dKZNETjFJlxoBPzTDMOy2HP0DJByarJirwooZFKhpzfFw4mXoMcsxsY9Y4oYklkvrzHfylup1NMNxvy6+azrPLiKJ3gyo4Ucq52/GJHmWGha1a5pBj2ICLNU+0Oc6HkkqMSkxFURMmQnHVe1Bn2+KmMuS+a1S+ZbAhmU7XCkrUpuxI63s2WcMjmDiZzkL4gw2qGlz4WKODklNR9Z1NEUGJIovtOaTPuC1pTLG+hzHI5Ri9Z8SkxKTCoU8MEBzFE1N9oRJSOk4pMICttS6bPEJ2QW4WJO5FNuheY8aFLUkbkeR/iTkf4aaM8+oFJ9bn+n7JSglpjyEkoL0+wVpKfQ//Wb0KdG/dhxS4rtQQ6BJkBXkGUZ/3PZKoX/0GXSOFBMDSkxKTLpiPQQDjBBjwVp+ijX5GELOuolMTtVEUhXqxcJVubSjxHSIUCqXgdb3OJrwy+ToMKgjtOotGjFRa6KZazE1B9/yfNHa1XE+2jhrv5VWvykxKTGpUDTAAPOOaMKjKY8RiUYCjL4UFtblZpDMb2Ik3mE+FBIT2zdqV8+VltDU8Xjz46HEZCCUFIBvHoCl3sesFD0TG5ZwZqNnJWmRZO7ZLuHW3P+hY/G2bODIvCaj+xhOzRwehqJrdJrizQgrlXROiUmJyVBwVtJkOOhdSTjm6IDkIB10PnOMFbafehpxZfqMkBM3jWuYvXAooTGYgjXm0rlf5VUdI9M3+q2EWygGlJiUmJSYDDDAQrSzsXRRUaPJFVkPoNvThFN9/4jfD/8LPh3/BS6bfiM7/Brdx8oIrB7BHKlyTEo2enc9p4SVCwNKTAZCKVen6fHKmVBiyouOSKkdo3HndiTziWl86fgzrpl/h0tTp/EX8x+kJI/RfcyNYnQew8e1Plzl4MoIE3ruGygxKTGpxmSAgbQpb+hQgmGQBLfjtien8JXrr2i0XsKTxUZJKDUSNKyfxxqDW7sbZVuiyOj99ZyS8UEYUGIyEEoHdZgeq6yJRFMe9xpicVKj2nasfTcR6sUHQ/+Mj0b+Aw8XbmBNtCDjrelZ1JUBEBr4UFm4UjliPN5KTEpMqjEZYIC5RjExt3nBbR1yCZSdvW3ENkKYivTAHBuUquv5mOYWU7NS1DVXu3rcWIBp/5Rn/ygxGQglBX15gr6QcWUeEs10Gc2mkHuNruW2DyvbKUmu5bYZRtfqOcVhpWFAiUmJSYViHhhwpWZkG4fd/e2imN1oImSJIybuHpbrVGlCSd9XiViJKQ+hpBNFJwr3EWKQAnfxJakcBxN7+3tSVdwcHURiI2TouzrO7+i9ituTigElJiWmYwnZkwr8Qp+blRm4TbwzYZZdV5l3VGgbvH5vf1ci/FglgrvgMhz9KO3oPUo65YwBJSYlJhWMeWJge3cTsbUgFpIzYJg3t1inryifiDpex1p6JDf6q7jDK8munIWLvpuS51ExoMSUp1A6agfrfeU1OVmdgbvXcpM/S3RIEmNJOoeNMxNouR27KdIv28/nQ2aHtannywtbOp4vx1OJSYnpUKGqE+blhOHW8dzYjz6nyLpftCdn0gyXbF/hEjMd91eiZhRe98Gdsol25E5ZEdsIILkZPbaPSscjezz073LEgxKTEpMS0xExwGi6wMqiJMj6lp1YWlkEQ78ja0uIrPllt1sWd2UCLY9v7a1rPbwj9nU5Cl99p9yLCiUmnShKTEXAAIMaGK1HbSm+HkJyI6r174rQryq8cwvvcu4bJSadPEpMRcHAcwn7pg+KJEW/Uz6VH8pZuOi7VSapFGPclZiKIpQUgMUAo7ahOFIMKAaIASUmJSbVmBQDigHFQElhQIlJAVlSgNQVs66YFQOKASUmJSYlJsWAYkAxUFIYUGJSQJYUIHW1rKtlxYBiQIlJiUmJKQsDjKTb3tvE8lYCoTU3vCtWSZpd31mVaLtcQjMdKp6QSDzez60yeC23zdjZ35Gk3Fz36nEVxIqBVzGgxJQllBQcr4KjEvtjc3cD3tQCej0PUD31Lk73/wj3bNWwRIelFFGuPplPmPDU3QRuxe5fWZBkW5Yd2tnbQnQ9iPCaXxcAOtcUA3liQIkpz47KJZD0eHmRGQurrm4vI7jqwQPnVXw8+jPMxcdgigzAkTBJflJo1YvgqhfJzRi4cy0rO0yGezEc6JAyRc2OS6if+wgjgU4ML3Wg2VEjbbE6BEsSuVKzcm463C//s/beTHQU48FuKW3EckeKq/LClY5nYeOpxKTEpEIwBwaGAu24bDqNle0kzJEhTIR6kdgIo9//EM+8rTCFB6TUELWpfn8bBvwPZeO/utmz+Hz6FEYDnRjwP0LD3Hn5eJcdGA914ZmvBZ2LjWiZr4UtPo2Z2Aia7FfQ42kG6+4pMRUmxFTol19/KTHlEEoK9vIDe6Fjmk1M1vgEhpYeYzL8DLXm3+Py9BnctV7E0FI7LNFRdLm/xP35GjHldbhvodN9R+risZjrWPApBpe+kv9rLR+gab4a1vgkGq2fY8D/Fdpd9bg49Stwl9yt3Q1dKOicrHgMKDHpJKj4SZCLsLKJKbWVwHjoKWpMZ1BnOYda01lcnv4tPp8+LVukU5u6P39F6uM9ctXh8WKDmP1YUXw48ORbYqoxn8Zt6wU4kzMwR0bEZDga7JJ2Wa1cyxjpgigXHivpuBKTEpMSUw4MDAYeonr6FJa3E9h9vouJcDfODv8rWp1foM15A3Uz53B+7B1wN9rpyNe4Z7sE7mzb7WmSv0eDnWLq63A34I7tU/FFPXDWoNFehfaFevl4UnZMhHtwxfRbxDdDOhY5xqKShLK+q5YkUkGggiAnBiyxQdx3VGP9xTbq9uQkai3vwxQZxEx0DH2+Vty1XURozQNH0iSExK3SGcjw2NWAdtdNCTXv8zfjrv0z2BNTmI2Nos/fiub5K/JhIIQtMYEWRw2Wt+M5n0WFlWpSlYQB1ZhUMKswzIEBmtWytz9//nwfu/s7Ym7jOakk/nxXtlbnOf5P4ZG+b0/uZcj4t9fJNS/vY9u8jx/5+5vnOhY5xqKShLK+q2pMKghUECgGFAOKgRLDgGpMJTYgulpSk41iQDFQ6RhQYlJi0tWiYkAxoBgoKQz8DTT2Hb+8v1b0AAAAAElFTkSuQmC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034" name="AutoShape 10" descr="afbeeld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036" name="AutoShape 12" descr="afbeeld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038" name="AutoShape 14" descr="Afbeeldingsresultaat voor indee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040" name="AutoShape 16" descr="Afbeeldingsresultaat voor indee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42" name="Picture 18" descr="Afbeeldingsresultaat voor inde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714488"/>
            <a:ext cx="7460949" cy="4000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l-NL" sz="2400" dirty="0" smtClean="0"/>
              <a:t>Ik ben instaat om na deze les een professionele cv in elkaar te zetten</a:t>
            </a:r>
          </a:p>
          <a:p>
            <a:endParaRPr lang="nl-NL" sz="2400" dirty="0" smtClean="0"/>
          </a:p>
          <a:p>
            <a:pPr>
              <a:buNone/>
            </a:pPr>
            <a:endParaRPr lang="nl-NL" sz="2400" dirty="0" smtClean="0"/>
          </a:p>
          <a:p>
            <a:r>
              <a:rPr lang="nl-NL" sz="2400" dirty="0" smtClean="0"/>
              <a:t>Ik ben instaat om na deze les volgens de juiste richtlijnen een volledige motivatiebrief op te stellen</a:t>
            </a:r>
          </a:p>
          <a:p>
            <a:pPr>
              <a:buNone/>
            </a:pPr>
            <a:endParaRPr lang="nl-NL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Voorkennis activeren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Wat weet jij over het maken van een CV en </a:t>
            </a:r>
            <a:r>
              <a:rPr lang="nl-NL" dirty="0" err="1" smtClean="0"/>
              <a:t>motiviatiebrief</a:t>
            </a:r>
            <a:r>
              <a:rPr lang="nl-NL" dirty="0" smtClean="0"/>
              <a:t>?</a:t>
            </a:r>
          </a:p>
          <a:p>
            <a:endParaRPr lang="nl-NL" dirty="0" smtClean="0"/>
          </a:p>
          <a:p>
            <a:r>
              <a:rPr lang="nl-NL" dirty="0" smtClean="0"/>
              <a:t>Waar heb je het voor nodig?</a:t>
            </a:r>
          </a:p>
          <a:p>
            <a:r>
              <a:rPr lang="nl-NL" dirty="0" smtClean="0"/>
              <a:t>Wanneer heb je het nodig?</a:t>
            </a:r>
          </a:p>
          <a:p>
            <a:r>
              <a:rPr lang="nl-NL" dirty="0" smtClean="0"/>
              <a:t>Welke informatie staat erin?</a:t>
            </a: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CV theorie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Voorbeeld cv</a:t>
            </a:r>
            <a:endParaRPr lang="nl-NL" dirty="0"/>
          </a:p>
        </p:txBody>
      </p:sp>
      <p:sp>
        <p:nvSpPr>
          <p:cNvPr id="1026" name="AutoShape 2" descr="afbeeld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028" name="AutoShape 4" descr="afbeeld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030" name="AutoShape 6" descr="afbeeld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032" name="AutoShape 8" descr="data:image/png;base64,iVBORw0KGgoAAAANSUhEUgAAAfEAAAKhCAYAAABAVJcXAAAgAElEQVR4Aeydh3dUR57v39/wzpuxJ9jjOHFn9+3svtnZNTknAwZsjLGJJmdscjImR5FEEBIgQAgRBMo5CwkkhIRyzjm3Ogfp805Vt0ACgcnY44JTp2/fe6tu1beq9b2/WP/r//ziTUTx+eijF1N69cJ/0CCiZsygqaKCNo2GtrY2VRQG99aAVqvFaDTS0dGB+qcQUAgoBBQCT4dAJ2+Lz//V+UWRuHrReFUvW4rEn+4Hq+5WCCgEFAJdEejkbUXiSjq+Jx2/KgIXz1Ek3vXnqI4VAgoBhcDTIaBIXJH3ayHvzhcFReJP94NVdysEFAIKga4IKBJXJK5IvOsvQh0rBBQCCoGfEAKKxBWJKxL/Cf1gVVcVAgoBhUBXBBSJKxJXJN71F6GOFQIKAYXATwgBReKKxBWJ/4R+sKqrCgGFgEKgKwKPIPHe+HzUz1HEcX98PurjKOL4Ca/36of/oMEqTly9KDzyRUE5tnX9OapjhYBCQCHwdAg8gsR7SaL2698P39698enVG9++ffDtI4i8tzwnronzPiKhy8AB+Hwk6ohjQfL2Y3E9aORwombOVMleFJH3SOSKxJ/uB6vuVggoBBQCXRF4BIn3xrdXf0nQgoj9BwrC7iWL70cD8e1tP/br39dxLCTzvvj26mu/T5B4L/FdSOKDFIkrAu+RwFWceNefojpWCCgEFAJPj8CjSbxPP3z7dKrShWQtJHE7mQvyvq9e74VvrwHyXiGtS7L/qL/9ex8Hiau0q48ksc546Z/rp5LEn/5Hq2ooBBQCCoFOBB5B4nbSttvF7xO5IHUpoXfaxHsJu7ldpS4JXtrN7RK8ndD7qtzpSgp/7AuMIvHOn6L6VAgoBBQCT49AjyQuVeZ9hORtV4/bbd5C+hZFkLog+d749ReE3Rtx/z07uIPUhUQuJHTl2KbysD9OyyBI3GBQG6A8/U9X1VAIKAQUAshNyzqJ/IENUOzOafcJWpC2XZ3u22uQ3amtk9B79cGuYrd7rttt6MJertTpjyMwdc3+gqPT6bDZbOr3qBBQCCgEFAJPiUAngYvP+yQupOjedru33SNdELpQnQvvdLt0LtXlHwm7ubivM+zM7sVul8r74Nfv5anTNRoNqrweDF70y4ci8af81arbFQIKAYWAA4FHk7h0auuHb19B0nYbud3OLcjc/l06uwlnts7rvfp3u9/nJcWJt7a20tTURHNzsyqvEIOm5mYa6hvky9OLJHJF4urvkUJAIaAQeDYEeiZxqSa/H+8tVeoPhJh1xol3XvPrdz9uXJwTErx4AZAhZi/YO72lpYW62rrHOky9SJJRbdnV3kLzUVlZqUj82X5rqpZCQCGgEHjhCDyCxIWkbXdg60zeIqRwuwrd7o0uHNo6idx+r1Cz97UnexFJYD56eY5tgsRbmltob29X5RViYLVaqa2pVST+wn+GqkGFgEJAIfBsCPRM4r2EZ7rIwtY19ardFu7Xd5CD4Dtt5CLsbIA9s5u0mXfGjYuY8Zcnibe2tD7biFWtZ0ZAOJ8JDYiQyF+kdkKp0595SlRFhYBC4GeOwCNIvJcj0YuQyIVN/KN7xS6Nd3532MOlI5yQvrt8Fzb1Xn1emjpdkfirX7lC86FI/NXjrp6oEFAIKAQehUDPJN6FtLsS+FMfi7zqIu3qS7CJKxJ/1JS+vPM/ShLv6KCjvZ0Oq5V2UWztdHR0PAyCuM9mo91iuV/MFllH1OdxdTrbfuynTfZDPFj2RzzrcffbbD3386Ged8i+yb4/pj35zEeNod1Gh82Bz2PaaBd9Elj21M69fgm8f2Bsjmc81Jacq/t96ehxruzz2YmdGLfojyzCdNTZ/86+dj3Xee1xn+KZYoyi/NAc3WtH4OKYhyes19nve7CpA4XAS0JAkfhLAvafsdkfI4l32CzYdC3oKivRVlahrWvCarF2h7+jg3aLEVNTHZqiAlrz0mnKzqExKwdNWSX6FhGn3t6tTkdHO+1mI4a6WrTl5WgrKh5fKqswNGtob+/AatBhqKtGK/rUU73KSnR1DZiNZnl/twc/8EWQjb0fNT23VVGBrqoKY0srVrP5IQJut1owt9ahq656ZP17fayutmNhfUTMviRhK+bWBnRVj8dDV12NUdOGzXp/LjqsFoxN9fa+VFahbxJ9ttwfcWf7GtG+mE+BUyNWq412swlzcxPaCvs8i/MWowFTSyPaysf35d74xPqob8FiMGDRaiRu2vIfqCv6UFWD2WBCvORYtE3oa6sfj2VVFfrGJjm2x78Q3R+6OlIIPCsCisSfFbmfYb0fI4m3m/S0plzmxoIFxC5eSswaJ1o0euyyeIckQFNzJVURV0nbvZ6ISZ8SMmYMYRM+JeTj0YRNW0DCHhdKYpPQNbY5JC6k5GprKyNt43pi5s+3lwULiHlEiVu4hLQroZhMNnTlOaR+/w2xixY+4v6FxK5cz133S9TklGE1WaRk2NOSksRXW0Tq998Su7Dn58cuXszt3XvIv3SVuoIKrEbTPTK3GbRUXt9B/LIlj+jL/TZjlywj4UgoRp2xp64IFQMdViOV13cTt2ThI/sjMIpbspSkA0coS7iD0UGANqOGApetsi+xixZzY7cHLdUt958l2zdReX2Po/1FxK51oqXNiKWtliL348QtXEjMoiUkOrnRXF1Fgdsu2Y/YR8xL1/kSz4zecILGmlrqon24sXjxD86r7Oe366gsEaRsoiHmBAkrlj8Wy9hFi7i5dQcFobFom1rli9pjlRv3EVBHCoGnRkCR+FND9vOt8GMkcau2hfqQgwQMHoBf/4EEjphJTXUr7VIF2465tZScI5sIHT/k3u57MiVwb+GA6diZr08fgj6bwu2zwZh0ZknkHVYzlqYcbs34Et9O85K8374Vr9ii917p0we/wUO5ccwTg8GCJvsWiZOG4CdzLXx0fwfALs+Ufejbj4gl6yjLrMb2oPbAscykFF6STuKkYfj1dviidPbbsRWwfdOhj/AbMISIZespvVuGzSrU4mDVNFF6ZD6Bg4WjqqjvGHPX/juORf2grw7T0qhxvAR1X+sd7VbaTTpKjizCf0Cf7ng6/GI6MZV96t2H4C9nkxVXhMVowtrWSM7qKbIvYq+FwE/XU5Vdee9ZUk0v2ndeTIBsvw9BH8+kuroNU2MJefs2EtCvL779BxC+bD3VeYVkb5iDf1/HXDhw8enV6bPTib1j++R+AwgcPp3ynAKq/NwIGTr4nq+PnA+RQvpBXPoPIHDCFxRnVWHR66m9vJmQkUN7xvLe83vh07s3AeO+4PbleCxm6w9qXLojrb4pBJ4cAUXiT47Vz/7OHyWJ61poCDtCwOCB3UhcqHGtugaKj60gePgg/ESIZL9++A8ZStCojwkdN5aQMaMIGCQiK3rh268/QeMncTckBYveSLuDxG9LEheOniLSYjBBo8cQPGYsIWO7lk8I/XQiSe4+GI1W2rKT7pG4ICu/gUPkM4UGIGT0xwQMHoSfyKPQuzf+Q0cQvfworW36Hs3y3UlcEHBv/AeLMYwmeMwYgkeNInDoYPz6ijTHffAbMIiY5btpbtRJ/4CuJC6v9x9M4IiRD/TfPpbQCZ8RscQFjehLD6v9YRK3P0/gGTx6jNRwhIwZTeDQIfj1c4xv8FAiFhyiubENi6ahO4lP2kRV7pOTeMG+jQT264ufIPHl66kpLCVv+zJCP7H3P3j0aIJGDMN/gGMbZTFng4fcm7PQceMJ/3wJ1cVl1Pi5ETZ0ML6CuPv2I2DYcIlnyINzO248EV/Po6ywAauhC4mLl5Z+AwgY6qg3dizy+SOHI/eaENf79id44jpqa7VYzffNCj1Aq04pBJ4ZAUXizwzdz6/iT4bEq1qwGg1o0nyJ+uKT+yQ9djzJp3xoLinDUFuDtugu+XvmEzJyoJSa/QYMJnDscmpqmrGZTFISlyQu/iD3H0DsXlcaSyppq6xGW9WlVNegra3HpGmTeQvacu6TuF//wYQvOUFjaTltwlZaXUrZlTPEjBlp3663/0CCJ02jNL+hR2mtO4n3xqd3PyKXn6ChTPSjCk15GRUhZ4kdPwb/fvbsioHjJpN+PVWq6S1dJHFBKgGTt1FbWEJbdTVtXccgjmvr0DW2yno9re6HSLxPP4K+3EJdaQWaikrZnhhjbdRVYr8a43hxGiC1HCU5tZgfJPEvBIlX3Xth+CFJvDuJb6C2tB5DSyva6mpZ2srLaUsPIHj4UKn9EHOWeCGM1ooq+5zV1KKrb8LUVEuNv4PE+/QhYMwEcm9koansARNZp1GaKKxGPXWdkrh4mRq/jNJbGY5xV9NWWUlzeiyJ8ybax96rNwHDR5FxuwqLwdwTpOqcQuC5EVAk/twQ/nwa+OmQeLN05srfu4bgoULS7kPA2ImkegZiNphptwoPabuXtKWlmjK3FQRLibwvvgOGcts9HqNWj6UxGzuJ98Zv4GBuHL2AXmfGJup3ejh3/ewQznEdaLuS+OARRK6+hFajkwQvnmtprqb07E4C+/eTLwdBn39FaV49NuEB/cC/biTepw8+vQcQveES2jYj7Rar3evcrKMu3JOYz0dLE4HfwBHEbTpOa7MBc+t9dbp4oQic4Uxzg7DTdvHS7nZs98J+oBvya3cS74tv3wEEf32IllbDPbu+IGJLay2lF/bZtRz9+hP46WRKsmswtT4giT8PiX+zkbqKZrvZwNH/dpMRS30KNz4ROPTGb9Bgkq7dkOrsrnNm07dQ20niQgof/zlFGRVYLTbpvNbT3Ao1SbvJcI/E5Zr6fAOVWWX369isdFhNNCV4EjTUrv0JGD6C9KQKzHpTT5CqcwqB50ZAkfhzQ/h8DQjv1Qc9o5+vxZdX+ydD4hUN6CszSF4xA/8BIv//AKJWfE9tQc09h69OlNqNOvRFydycMVaqpH169ydmoRMtTRrMDVkOEu+UxF1oLKumrboCXU2XUluJobkZq8ksw8G6krj/4BFErbmMTmu4J3EKkiv3OvgwiduegMT7DCRm4xW0Dtu9GIcgTlNNNhmbl+Lfpze+/QcRukComxsxNTfes4kL9W/gV7uoLyhGW1Mhy/1xVKJrqJdjECTW07+HSLxPf4JnHkDb1IZZL4jchNVkRF9dTM7h1XbspaZhFuWF9S9WEhckXtnc7cVH+jE03uHGuDHSVOE3aAhJPolYrR10fT+yGbqQeJ++Dkk8A01VFdoH57a+BpPWIF/8HiLxieuoSS+2j9tsktofi7aF8utOBA7sL00wgSPHkZtei8WoJPGe1pQ69/wIKBJ/fgyfqAVB1oIERdYzIRWYzWZEGlNRRMYyo8Fgv+aIi32iRl/xTT8VEq8ur0OTFUvCrE/kTnp+A0Zx+5A/Ou3DXtciRM3aWkOu0wpJOiKFcOSs9dRX1ncn8T59CRzzCVFfzyJ61tfEdC1zZpOwzZnavLqHSNxv4DCiVlzA0NiC1WDAqtfTVpxG8topsm++AwYS/MUTqtOFJN4DiQsp0aZrotRlO0H9e0tbbeCMlVRkVGNsbLhP4n364jd4NJFTp3XvvxzLLOIXr6OquO6RTnYPkXjvfgR+vJySiEiKI8IpiY6gJCqcDOethH4ywr6L4ZDhRG3xQt+ixdL2giXxF0HiwpGt/wBCJ3/18LzO+lp6w9/xycQqwgG7SOLSN2HoLHI8r1MSFUlJdCTFkWHkeTgTMekTqU4XjpbBiw+hbdJiUzbxV/zX6ufzOEXir2CuLRYrBoOBmpoasrIyyczMpLi4mPy8XHKys0hJSeZu6m2KC/O4m5GOTq/HbLbI+FiZ5MLxAvAKuvrYR/xkSLysFk16NDdmjEFszOM35BPuuMdJz/GHBthhkwRYcHIrAQPtm/6ETp9DcXY15vpMuyQuvLqFXVx4offrj1//7kUkNApZuJnyu1UPkbj0wh4+hYTV60lcv5Ebq1YQIhy/+jvSGA8eRsTCQ0/m2PY4Ete3UO62k6CBwlGrP4FTllORWoGxsf4eicsx9LZvTPTgGISzWPDHUyjJLH9ym7ggQOE8NnCQdPoLGDwYUYRjmXC0EyQWPvMgdXU6SWIPeac/rzr9RZB459zK/nafV4FRwMiPiT+Xgllr7E7iYm+I3nYnu85xC4dF/4ED7S9nffoQMmkDJWnl2CyOZDEPLT51QiHw/AgoEn9+DB/ZgiBgkXhE26altKSE9NRUbsXGER0WQmxIIGGB3gQFehMc5IO/nyc+17y44uNFUV4ebZpWTEaDlNQ7ifyRD3pFF14fiXdmWzNjNRqxme12baGftvbgnV4tSTzqIRI39uRcJEhc30TR6V1SBSpCsHoicWED9R/+MeFfTiFiylQiu5ZpM4jZfIiq3Icl8U7i7CR/4SEvvNJ9hCf5wMEET1lMToJQyXZJetJlPh+yiT9KEte3UCZIfICDxL9aSsWdsu6SuHhmvxGETZrcvf9TphIxZTpRc1ZRUVDzSKmxuyRu9z4XLymSxAV5SxIb4HDqsntnpxy/gqbZIKV7q/aBELMfA4lL7/T+BI///OF5FXM8aw5J1zOxiFj3rpJ4FxL3l2MfjP8gQeD20DuxXuI3OlFXUCXNZSpOvMuiVocvFAFF4i8UzvuNCeIVEnhLSys56RnEx0QTGRJItJ83EVc8iDjrSuhFN4IunMLn6hncXffhcnAnZ5y3EebjSWbabUryc6msrMBkMklV/P3WX8/R6yJxkT3Nqm2gPiWB0qBgyiJiaSiulfHcjybxTkm8L34DR3L7iDc67cPORR3tFqyaGnIPfXtPnR7x9bdUlTZ0U6cLSTVm4x7K429RcyuZ2qQuJfk2tZn56FsND0ni9rhsEX8sNhVyFLFF7/AxhH+7g4Lwu5gfI6k9MYnr6ik6vIXAfnZ1etCsVVRm12Js6qJO7ytintdTHhHbvf9yLLepTslE32aQoWk9rbCHSbwv/sPmkLLfiTsHD5J66AC3d24ldtJgRwx5bwJHfknu7XKpju6ZxJ8xxOxF2sRHfUL65RCqb3aZU8f81ty+TUNFizSBdSPxXr3wG/glN7/bQerhQ6QePkjKnp0kzBiFv9SyCMe6cdy5liAd5mTa1p5AVecUAs+JgCLx5wTwwerC5i3IThCv2CxEqM9Dg/3xu+bNpQsnuXxqH37HD+C+fxOex7bjcXQrx3eu4cjWFexbu5A9K+dwYtc6XA/uwvXYUXwunqQqPwurWYMgHNH+6/r32kjcZkGXHcWd1TMI+eQTwqfMJf1CHBarDZHs5aE48YoGDOV3SV4+HX/hAd5POLaJ0Kq6e85lnRiKjG/6krvcnPbxfce2+fvQtHR3bJPe6UfOoxOe2EaT1AYIjUBnETm97Q5hD3inCyezz9dQeiOB2pSb1IlyJ4mGrBzaqhqkhGfPy93Zo+6fT0Li0rGtMp20DQvxkzbeQUQs20BdWaNMS9qZ7MWv/yACpx+iubbxXr87+28zmbFZ7JnjxAtoT/+6k3hffPv0J2jqPjSVtejrGzE2N2Gor6U++irRIwfKEDoRYpVwMQ2z3ogg8dx10wgaIq71I1BK4o8j8b4EfzyLmhotpsZSuoWYvSgSF97p4yZSdLdMplaVOHTOq8BE5te352/vRuIi4mHCamqSszE0Ncmx6+tqacuJJ/GzkTJKwHfAYCL3+2I2WmjvwWmxJ4zVOYXA0yKgSPxpEXvM/eKPnyBZrVZHeVkZqUlJRIaFcNnzGKed93P2yPe4H/6OI99/w+HvlrFvzVwObFjM7hWz2Lt6DtuWTGHb4q84uGkphzYv5+B3yzl7ZAuex3eRl3mLtpZGLGZ7LPJDbPSYfr2oS6+NxK1mNKkh3Jw7XmbK8h8+geSjwRgNRkzN9VRd2yHt2ZKkRnxNTVUzlrY68navJ3jIIHuI2fAvuHshFEOb3vGH2YrNbMJYX0WZ13Z7OFSffvgOHMatC8lYdF1DzITUNYj4w+fQteiwGIzYhFr/wSJyl7e30y1OfNBwIlddRNvmCDET4VAivegjiPLBuepG4lIN35/otZ5omjVYhUe4QY+5RWBwnKhxQyR5+A8ZReK2k2hb9d1CzITXeuC0QzTVNNjNEg/232RCkJjIEd7Tv4dIvO8AQmYdRtNmkpKqvU4HbdkJxIwaKtXq/kNGEOuaKD28bXotle6rCRom5qQvAROWUpaaLz3i5cYmZiOWllryd8+xq6X79CN44m5axDiayl4qiRemlto97B/ExPFd9M/WJU5caFYCJ22kKrvi3lyKTWasbeUkThyHn0wgNJCwrVcw6gQ+PXv894SzOqcQeBoEFIk/DVqPuVf8URYbNQhP84KCfGIiw/Dzu8i1q2c467xZEvP+dQvZv24BTusXsnP5dHavmMn2JV9yYMMiti+ZzMavx7Bp1sfyuiB1cY/TugWcPrCR8y4HpDq+MC8Dg1b7WtTrr5XE08O5Of8zSeJ+/YcQs2wbNdklNKbeIPXbSXYvdBEHPfob6us02EwGNMnXiP58rD3VaO++BI6bTaZHEE0FhbTVVNGQnky26278RThQ794y21nApAVUFTdIghdpV+8le+nXn6g1WykNj6QqJprq2AdKTBTVyekY9CY0WffTrooQs8gHQswes4weutSdxEXGtr6Ezd5CUXAYVdFRVEaEUuC2j+hPRRY4sXXwRwR9+hXZoZnyZeWhZC8TVlMQGEzVg/0X3+NiqYqNR9Os6zF73KNIvPUBEtflp3DzCzuJ+w0aRsQqESevx2bU0RC4m2CRtlRmPOtPzPbDVKXm0lZbi6Ykn/IrRwmRyVp649NnACFLXdFqxeYn5S+HxPv0wX/kGNLOX6MyOrqHuY2hOiaSxuI6zDrtvbSrgsQDJm2k8gESt2nrSJs/3k7iQlMx4wAtGuET0POL0UMTrk4oBJ4SAUXiTwnYo24Xsd4aTRtFRYVERQXj53OOSx6HOH3ke47vXMW+NfPZvnSaLLu+mcmWBRPZtngyWxd+zrbFk9ixcBIrJw1l7bRh7F01m+/mjOX7eZ+yY9k0jm5bwfnjO/H2ciU0xJeSvFxMxofDpR7Vtxd1/rWRuM2KsTqT1I2LHH8c++I/dAwxC78hfu5UKYXLFKZDRhC2yhN9m552KRXVUHxmC4FDB+ErvI9FnPSwccQtXkLimtVEz55G4LAhdlu1uPbxFO76J9nTrlrsudPtaVc/ktK8/9BhhEyYQOhnEwj77NOHSuSSPTTUtNKacfNe2tUXT+K98RcOcWPHEfrpBEInfELgEEdaWTHGQUOJ3X0OTQ9pV6UzXb8hBH/yyUN9l+P5/HNCv/iKvIwaGX/9oLKgJxIPnnWYh0i84A63vhouM8iJlLMR33rIEDObxYSxMpnEqWPxFw5ggkAHDSZs5gIS160j4ZtFBI8ajp8wgQhHwmETSPO5hdUsEshUvBwSl+lR+xE0erTE86F5nfgZ4Z9PJs0zAX2rhtpL9tzpjyRxXT13F0zAv6/wXu9H0PT9aJtV2tUX9TdItfMwAorEH8bkqc/YpXArtTU1pCQmcP3aSbw8nDh/bAtHt67g4MYl7Fg2ne1Lpsqyd+Usvps9mu/nf8aWBZPYMGM4Wxd8xtqpo1k6oR+b537Gyi8GsXLyYDbNGs2h75bium8tXued8Pe7RExUKJUlpVIt+9SdfY4Kr43EO9oRO2DVhJ0idKw9N7avyIXexVHMT8Rbj51D3s0SrEbh6d0B7VZM9aWUnPtekrUkh846nZ99+yHqilSlaR6B6HViy0mxW5cFa0seKbOn4i/C1B5XRMjZgCGETNtIfWUTmqwkbk0ZScDAAQSOGE30Bm90OuMzWUDEFpyGskxuTvmYgAH9JMF164sj3M1/wEBEdrCI9cdoqWi022CF935bC2XHFhE0fOjjxyDyyg8aLEOqsm6XY7OJPby7LxaZFtWsp/TYMvli5D9oKKHzjqLRdlcXGyryubtqsny5CBgynPAZq6gtb5Zq+nazgfpwL2I/GSZNGGIs9+ZRzIkj1CtgyFDi9rjRUtUo+2HTVlHotJngwYMQ1yJXfU99lX2HsM5eyjlrSiPm03H4DxhAwLARJPvdksleuo6l3dhKXeBpIkaOeIK5HYjfkDHccQtD16Kh9spWQseOROAd9NVmqvKq7qvTxT7rxjYK9s6Tm7wIr/3gcTMpzW96ZPRBZ9/Vp0LgWRFQJP6syHWpJ0hcr9eTl5dLcJA3Vy8543lmDy67V3NY2LY3LmHn8hnsXDoNp7Xzcf52OodWzWLztFEsm9CXhWN6MWfER3z7SV9mDfsf1nw5mKXj+8pzq74YxLqpI9j5zUyObl/JBdddBAZc4dbNeNo0Yv/qV2dre10kLghZEIhVr6UhxZv46VMIHT/OvrHF2LGEfvYZMd9uoPBWDmaTcDDrZJ8O+0Ymbc1Ux1zjxtI5hI4fK6WuoI9Hy/phn08iduFqCm/mSBt7p5OZSI9q05aRtWE1MdOnE/1DZeYsEvZ5om8xYqguJnfXQmJmziB2znyST9/A9ogQsi7LqMdDkYzGXF9ExqZ5xMzoqR8ziFu8iGQnF0qS7mIUNn+xI5oDAqHCrr64lbjZs35wDDEzvyZ27nrqqpvkLnAPdahzq1CfPcTOmkn0zFnc+O4iOqO1m0e7ta2eskv7iJ31NdGizSUrKUoqt78ciYRHRi2a3BukbFpBxOQvpGYgSGzmMvYTQidOJGrOfNKvRdHWrLGPBWg3NlB25ghxX88k5utZ3Np/jOYGXbdMbGKN2PRlpC5eRMz0GcTMnkNmbNZDWoV2s47GmGskzp3zg5hEz5hJ9Pxl5McWSl+IxnhXbiyYS/SMGcStOkpDuXjJcIAt8LGZaYo/RezsmcTMmEHs3PmkBuYpEn9oMakTLwoBReIvAEnhzNbU1ETG3VSuXjrNWectnD3yHS6713Bk83Kc1y3gyNp5HP52BjsXfcGB5VM5vHwKh5Z+ye5541j75RB2zB7L3gUT2DpjNPvnjGffoi/47quRrP3iRuIAACAASURBVB8/kDmD/sGyicM4sGG+fDnwvnqC0JBrlBTlYrX0HF/8Aob1UBOvj8TtXRGOQzaTHmN9BTUJMZSEhFESGkZlchJtDY32lKEP9drxAmDQYawrpeZWJMUBARQHBlMSFExNaiqG5hasZsv9P8aiDUlYZqw6LaYmsWnGD5TmFixaocZvx2YSntgaTM0ih3sbFr1dun+oa09wQjjKtQvVfptor4c+NDdjamnBohMJVczdxyCGYbUgHMrMrS1PNAazpk06t3W+BnXrotjeVbxMGXSYW5oxdY5Zbnt6v4Z8prynRWJgatE40rneJzu5S5ymicb8HMoio+RclkVEUpd+l7a6ertJo4uDnZx7ox6zY7zmNi1ip7pO/pT9lHNmuT9nLa1Y9Ibu9zjS1Mo8662tT4CJwLdVRiR0OrdZ2kS9ZswanQyd6zJyuW5sRpGzXoy9CVOrxj7/VmUT77aW1JcXhoAi8eeEUryFi3CywvwCYiPD8DrvwplD3+F+eBMnd6/h+Pr5HFszB+flUzm49CsOLJ6I67dTOb12JmfWzsTru3l471hOnMsW4tx2EHHse2JObiXi6Gau7lyJy/IprJ48iG8mDmDH0q9wP/IdF9334HP1JPm5dzGbH459fs4hPbL66ybxR3ZMXVAIKAQUAj9TBBSJP+fECym8tbWVjPR0QoL98bl+gatertIe7rJrNUc2LGTX4q/Y9uVIDi+YiNvK6XhtnovfrmUEO63ilss2Us/sIf2cE+mXnEm/eoIcHzcyrp4g7dIxEk/u4PKOZRxYOoWD6xdy7ugWrl92ISEyjIy0VJoam6T09SrU6orEn3OxqOoKAYWAQuAFI6BI/DkBNRpNlJeVczMxgbDQIK55u3HZ6whnT2zDbc9aXFZ/ze4F4zizejqXvpuD/55lRDpvIMFlK+nu+8g8t59Cr0MUeh+nMMCdoqBzFAWdlceF/mfI83Ej5aIzoYd2cnbnJjxO7CDA7wrhoUHciIunsqJS2sXv2eWeczyPq65I/HHoqGsKAYWAQuDVI6BI/DkwF8Qp4sKzszKJCgvm0uXTXLjgxoXTu6Uq3eW7FZzbMI+rWxcQsGc5MQdXc/PU92Se3Ue+5wFyvQ6Rf9mZIkHgPq4Uh3hQGX2FsggvigWZ+7qR632CrOtupF1zJ/KiGz6eJwkJ8iMmIpzUpGTKS8vu5Vd/jqE8UVVF4k8Ek7pJIaAQUAi8MgQUiT8j1ILARdG0asjMzCAoJAjPS3YSP390K6671nBl70YC9q8hcP9KgvavJMJ5I4muu8g870ThFWfyfdzI8z1Fcch5SsMuUB55ierYa5SEeEhpvMj7GEWXj1AUeJaS8CsUxYWRefMGNxMSSIiJ5U5CIiVFRTJHu5LEn3EiVTWFgEJAIfATRkCR+DNOnpBKRYKXxsZG8nNziYuKIjQkEH+/y3h7HCbg+AFCjh/Ab+cWQg6tI8hpFRFHBYnvJsPjANnXXMj3P0OO7yly/E6TH+BOcfB5SeCFAWfJ8XGl4MpRiq84y/PVN3youZtIReZd8rKzuZOcTGrybXJzczAYjA95JT/jsB5bTUnij4VHXVQIKAQUAq8cAUXizwi5kHzb2ztoa2ujoryCtDspJMXHExUeTpDvZaIvnyPS/QRhRzcTcmgtwQdWE3l0E3fO7CXzwiEpgRcIG3jgWVmkPVxI3MEekrSlOt1xTajZq+KvU5N6g8qMu5RnZ5KXk0PSrVtkZWVhMj0cWvSMw3psNUXij4VHXVQIKAQUAq8cAUXizwp5Rzvt7TbMZjO1dQ2UiP3C09OlmjsyLIiEsGDixZajLnsIOfQdUce+l6r022cPknnpqJTCS8M97dJ3uKeUxktCL1B7w1eW8qjLUs0uHN1Kwi4grpVE+VN6K4HK7CyKCvLlDmk5uTkYjUoSf9ZpVPUUAgoBhcBPGQFF4s86ew4SFyr1ljYdtQ2NFBUWcifhprRV56fcJsn/GpGnThDpcoRE170kn95PuucR8vxOSye2skgv+VkRfYXSCC+qYr2pv+lPXaIf4lxB0DkKhXQe6oGQ2vMDPSkMD6Yk+RbF2Vnk5+dRUlyCVqtV6vRnnUdVTyGgEFAI/IQRUCT+HJMnVOq29nZa9BZqm1opKirn5o2b5GcVUpWdRXZIAPEXzxDpcoiEk3tIdN1D6sUj5PueQoSPCVV6nv8ZquOuIyTvwuDzFIkSdJ78gLOUhHlRGnGJyuhrFASfJ8v3DNl+HuRFhlGUlkpuTjZVVVUya5vdsU3kjrqfP+o5htZjVaVO7xEWdVIhoBBQCLw2BBSJPyf0FrH9qNFMRV0bBYXVpN1KobyinpriInKCAoh22U3EsS1EnthKnOtuwg6vJ+bEFu647yXz0hGyfU9RfzuY8hh/KXmne7uQ5nGITF8PimIiKI4OpTDUj5JIH/ICz5ET4E1WSCDJN+LJycyg5PYtTEYTVovVnke94+XtbqZI/DkXi6quEFAIKAReMAKKxJ8T0PaODrRmCxVVjRQWVnA3KYWKijoqhWo9wIeQQweIc91LwkVXIs4fJ8plO7EntxK+fwVhTmvI8XWjJSuS2lt+0kM92eMgoYd24HdsL8neF8kMuEZVfABVMd4Uh1wgP/AyOYHeZEcGczsuihtB3uh1uvsJXzoML00aVyT+nItFVVcIKAQUAi8YAUXizwmoIHHh3FZdXUNpcQnpSbepKiunPCOdRK8LhBw7yNXtG3DetJzj21YTsG8rfntWcmXDXE4vn8IdL2fqbvlTlXCdu5eO47t3NT57N+G2fSWxXme44+XBnUsnKQrxkM5thYHnyPBxJz3oOreDfIi+dAJti9h60ma3i/8MSFyYDh4szz6NnSaIzs8faunlmSt+6MnqukJAIaAQeBABReIPIvKU34V0ajYaqCsrpiIvm4xbSZQVFJAVHU7wkUOc37iUvYu/ZPfK2Rzb+g0J7ge5sGE2Lksnc2T+JOJP7qI0zJOaBF8KgjyIOOFEuOth4rzOkBviT0GIn8ynLkLQhIObiCnPuO5Gpp87GT6nSfQ8jKa2Su7oZLeHi/j1l7Nj0muXxOUuWu2Y9XoMGg0mnQ69RiOPbSYz7U+xU1Tn7mA2kxajTo/NbMBqNsiwwZ7cCuRe2lYjZhEJ8Aq3f33K5ahuVwgoBH5mCCgSf84Jt5hN1FWXE3j+CLlJceRkZZKXlUGU72Xc927g7IaFxDkfItTlMAkeR0lw3UPg/nWcXj4fj7WziTy2mWwfVypjrlIRfZXca15kenqQ63OVoohASiOu3IslF45wgswzrp3kzkVnhOo99fJJNDXl9i1J5b6MHdDxcnY2e90k3tFupd2kp/TEt4R9OoGIr74kfPIXhE+aSPzW/dQUVD6xl77YirL+xiXiFswnYZM3ZcFXSXI6h67FSLvtAWlbRCIY2ig/d4I4l2gshpeD73MuRVVdIaAQ+BkioEj8mSfdrn41m4xUF+dxZv0C7vhfoqKkhIqCXGJ9rxJ0fC+RR7cS6rSO6KO7uenuRJK7ExGHv8dzwwJC93xH4sm9ZF04LlOu1ib4URPnK73RK6O8qYi6QnXsdcrCL0pVuogrF3Hjmd4upHo4EX54nSR0XUWalMQFyUppvOOfUxLvsFloN7ZR4rycG9+upzgqirKYSPIvHCd23kzunPXGqDVg1ukwt7Vh0GixmkzYzEZMLU3o6+owyf2yTVg0jRQf3Uz0qhNUZxfSkBRFYUgkRq0Zq9GIRatBX1+PQewlbTBhbWui4oIzMc5hmLXC70D9UwgoBBQCrx8BReLPPAftWGlHkHhDSQH+W9YQcdCJ2rJyqsvKuOXvR5zrAW667SP9rBNZXs6SfNMuHCb00EYub/qG2D37SDq0j8zzxykJuSDzptffCqA80kumXxXkXRPnQ228r7wmndvCrtnb8ThAyP5VpHgcwlCTicVmxXZPErc+86geV/G1S+IOEi89sZrbe13RGy20W81YWmvIObqO6G0uNGYlkOV2lVwvN+5ejkBb20BTRgTpB/aRsmMHdw8foSq/gqaUmyTNm0rE/HXkeiRSn5pMSfhNTHoTxtpcis8fJmXnDu4cOEx+WCaGlgY7iR9VJP64NaKuKQQUAq8WAUXiz4i3kMOt7e3oLRZa62qIPuGM66olVOffora8jNyoCNI8znLr1AGST+0jw/Mw6Z6HuXVqLxGHN+O14Rvi9jmR5OJEttdRyiKvUxTmS2m4F+VRl6Q3uiDwysQImQSm9oYfFbGBlEQGk+3nRdJ5J24cWsdND1c0tRVyJzMzIGREk0wJK6TyF/vvx0LiJc7fkrhxP3UFBbSUFtGQ6EvS0snEH3KnMfkSEV99TcKG7RQk3EFTnMSNubNI+P4EhYE+pC6cRuKmw9RkZZG16Rvit7tRcbeQmlBvkg6cQVNdT9Hxb4lbsZo8v1BSDq8jYu43FCVmUXb2MDGKxF/solKtKQQUAs+FgCLxZ4RPkHh7B+htNnQtzcRdOI3r6nlUZkRTUVRIVkw0OQE+JJ05TJLbPjLOOZF93ombJ3fjt3slV79fRcJRZ2KOb5dZ2Srjg6iIFaFk18n1P0NhsIdUpTckB1GX4I8gcaFqL424So7/ZbKun6I4+AIp1y6ib6m3b0fqIHHhMS+S0Lzofz8WEi92Xkbo+PFEfT2T6K9nED1jGlHLv6cwLg1NmhdR8xZTdLcMs1ZD9ZWdREybTWVxPcamJrRp14ics4jMsLsUH91Ggms4RpFxL+QyN/ecoDn/BpFfziDlbAStxSU0ZaeRNGsS6a4BlJw+qEj8RS8q1Z5CQCHwXAgoEn8O+MQGKGbhnW7Qk3sjhkgPN4oykqgqKuBuVDh3/a6S5H6YJCGJnz8gSTzh0Bbclk1j3+RP2T1tPH671pB++QTFwd6knD9NzjVPyiMuk33NjayrJ6mOuUZDUiA18T5URF0lL+g6ub7u5PicJ9fPk+q0JGyWtpfmkd4Vnh8LiZccW8GNTTuoyMigPjuLhrxctK0aacfW3b3MjRW7aazXYDO0UROwn+g522lu1mM16jHXJhEzZzFpvikUH9tOolskJq2e2pAr3Nx1jMbUIELHfUrYtIXEfbtKlpiFS7nrdpl8twOKxLsuCHWsEFAIvHYEFIk/5xSIeGWr2UR1fhZ3w4NIjvCnqryMguSbZAX6csf9JLfc9nHn/EHuuO8ndsta3FdM58icieyf/ikX1s8l/sQOCgI9KYu4andqi/GmPPwSdy8eJefaKWkXr5GpWQWJ+5Dm40l+cADliTcwtjbR0W55yCvbnob1OQf3QPUfDYkfX03ybhe0OgM2kanOapXjtxl06O5eIWHlHhobtNKTvdZ7N5EzFlFb2YxJ04o+N5ioOYvICE6j+Ph2Ek91IfHdx2nKiiJ88jSSXP2oSb5NVeJNst2PURgTT/EZJYk/sCTUV4WAQuA1I6BI/LknoEMmWtFrmslKvY3fpSvUVFZSmpnBzSte3LnoIjc/SXTbS+ThTQTuWM7l9XMIWb2MyE1rid+3g6Qj+8n2dKUi8goVMcHUxPlTGuVLSagnqRec7zm9VcZcIz/Yl9ywIGpz0jG2tcpn9zQE6ePW04XnOPf6SVyEmGkpO7mO2/tPozdau4V024x69BneJK7eS1OTjnaLEV1eBJETJ5PqGkBD7l3yNi8ibslqqooqKTm5m5unozDrDNSFeZO035XWsgLurJxK3Ka9VGfkURlykdglS8iPS6fs/BFij0dg1r281LbPMT2qqkJAIfAzRECR+AuY9I6Odpm1zWzSomupp6mulrLUZELPHiXYeTM3XHYTe2I7YUc24L97OVc3zSN60xpu7tpBlutecs4cIPPsCcpCvaiO8aHmZhBlkX6UhnpS4H+GW2f3URl1RYaclUZeJSMyCH1z4/1Uqy9gDE/SxGsn8XYb7VYTFYEnyDjljdHc3o3E2y0mjIVhpOxwQdNmlklZrDotZQGniZk9i6iZM4mePYcCYS/XtVF15SR3rtzCajLTlBjG3TPe6Ju1tOXHcuvbeUTP+pqYefNIORuAtrmZGt9zJHvelPc/CV7qHoWAQkAh8LIRUCT+ghAWBGe12rBYLOhaW6lISyHqnAtntywj0XU3cSJn+tEtnFsxi52fjuDozM8IXLeKxF3buX1kP7ddDpJx7iRZHsdJO+dKwok93HLZSebl42RecZEhZhXR3hSE+lN6JxGbxYDYBvVlSNyPguR1k7gYrMicZjMaZSx3h/As7PKvw2ZDJHGxmR3Z2zqg3WrBomujtayYxvx8WuqaJAkLFbzVYLh3r2jTZhKJXtqxGvQYGupoLimkuapaSuqiTVFEzLhIcav+KQQUAgqBHwMCisRf8CwIW7RRp6MmN4Owiyfwc1rFnfMHSDqzl5vHd7BvwqfM+fNfWfVRP87MX0r8nr0knTlAjPMebhzbS8K2jSTs/57I3RuIP/ydtKOXhl2UseKVcUEUhAdRU5wndy17GXbvx8Hx2kn8cZ1T1xQCCgGFwM8QAUXiL3jSBbFazGaaqitJCfPD13UXiaf3keZxkLvu+whd8w2uX4zBbfpn+CxbTPzmTSTt30vKiWOknTtNif8FSoMvUOTrRp73CQr9zkgpvCbel9KoQEpio9A21Un1/Qvu+g82p0j8ByFSNygEFAIKgVeKgCLxFwy3UPCKDUiaGhooTEkm9vwprrvs4NapPdw6uZNbTqu58t0c/DYu4sb3m7hz7Bh3XU+R7Sk2OPGUnuh1N/0oCT5PZeRlKqIvUxF1mcpob0niZcnCJquxx4W/Sl26iItvb6eutg6NRkNbW9sLKzqd7pWEyL3gqVbNKQQUAgqB146AIvEXPAWCxPXt7WhbmqnIzpTbhfq47CbIeSOhR9YTdmQ9wQdWE7BtKZFO60k9vVfawvN9z1Ic7CkztVVGX5E7m1XHXrOr0WO8KYvypjg6iMLUGzIu/FWr0gVMisRf8GJRzSkEFAIKgedEQJH4cwL4YHVBrgaLhbbWVjJTbpMUeJ3YMy5cd95MqPM2wo/vIfTIBkIOriH8yHqS3PaQ6n6ArMsuFPifkylXRdpVIX2LnOn2vOm+FIb4kBXsR3nabawWLVaRWvXBh7/k74rEXzLAqnmFgEJAIfCUCCgSf0rAHne7TMXa3k5zm5HcrBxCr1zC98whIt2OE3z8IMGHnYg+70b48X2EO28k/OhG6bmefs6JAu/jcqey6rjr1N7wRWyEUidSrcb7URIZQNb1C2QH+FKVmYHRaJD50bv7Zj+uZy/m2o+FxMWLkioKA7UG1Br4sa+BF/OX9/GtKBJ/PD5PfNW+mESYmYWKhka8zp/n8NqVBB09gPvOdYQeO0z4yaPEeJ4h4uQhoo5vJeb4NlLd91FwWSR0EbnSr1GX6E9TWihNaWHU3QykLPIqeYHXyQ24Rob3FaIuetDS0oKx3UZ3WVxQ+sul9ddN4gJjYT+vr6+nvk4VhYFaA2oN/HjXgKZVI02QT0wiz3ijIvFnBO5+tQ7Ef+HMZjTqaWqsIzg8kelTZ3Jw9bf47t3I1e3LuLpzM8EnDhJ17iSR7kcJP7aDOJd93Dy1j0zvkxQLR7boq9TdDKA+OYj6O6GUx/hREHyVPP+zsmT4XGLXqq14XPSiUavHYjUhEs0IcgMRu/xyFew/BhIXfRBF4K2KwkCtAbUGfqxrQPydsv9tvs8WL+NIkfhzodoBHSJvuVkmeqlrbMUnMJRpM9YxuPdYjqxdy5m187i8dSGn18/Fe+9aQo/uwPfYDkKPfEfk0S0kuO4hxeMw6V7HyLrqSva1U2RcP09B8EWpXi8KOku+/xmKgz3I8LtE2NVrTJi8kODIBJo1JvlcsYhfxYIRz1De6c+1YFRlhYBCQCHwQhFQJP40cHZYoKMdOsTO3Z0EbsNk0VLR1IbzuVAGfLyYf/vHZAYOmsipI86c2bCQUyum4frNFNzXzCTAaTWBh9YRsPdbWUIOrCH6+BbiT+4k6YwT6VdOkCm2GQ3xoDzSi9Lwi+T6naY03JMc/3OEnznJutVbGT9pKfNXOHHQ6RppmdU0NbWgNxhkqlH59tchJHObo69PM8hH36tI/NHYqCsKAYWAQuB1IKBI/ElRdzhTWUW6TqtdhWUwmmhubaOgup4LAdH0HjWL3/5hFL//v58xcPhkfL0ucm7zMlyXfcXpmR/junQknptm4rtrCX67l3Ft+0JCDq0lwXU3t07v5+6lY3Jvcbtnuo+MGRe28uLgc5SFuZN+8QDbZk/k+tUA/vaPCfzPgGn8Z5+v+Xufr5gyaxXnzl2kpKSChsZmtFo9Npvoq32Hrycd5uPuUyT+OHTUNYWAQkAh8OoRUCT+WMyFjdnuASrylNvJ226P1Wj1ZJdUcOaiP3O/2cXAYV/y3p+G8dsPh/P+v3xCrwGf4+Prz7nDW3FdMY1zSydxfulnnFoxFc+Ns/DdvZSAvd8QtH8lt87sJ8f3FMVhF+S+4fWJ/jSmBFMV5y3jxcsiLlIS5Eq8y2a+GTGY4IvejBy7kH/9+6e8/9fxvPOXT3j794P4w1+H8z+DprNk5U58fSOoqanFaLZgsdpeiG1GkfhjF4u6qBBQCCgEXjkCisQfA3l7u1U6T5lMFhoaWykuriYtuRifoFicDp9i6twN/O2/P+OP//E57/1lJG++05c3fteHtz4cyt/+ewIXvHyJC/bm+OpZXNowjaurP+Xiyomc+XYqniuncW3bIknk8Se3k3v9pFSdi7jwhqRA6aVeGXMVQeClIefI99hL2PZ5zBv6bwS6neK7Lcf44K+jee+vn/Kb34/iV+8N4lfv9uWtDwfx+38dJV8iFi7diOsZL7KyymlpacNstu873tFhfcyoH31JkfijsVFXFAIKAYXA60BAkXgPqAubstVmo81kpq5FT25xJfuOX2Lu8n1MmrKeXkPm8qd/H8Nv3uvPr98byBu/68cv3u7NL976iDd+15s3f9eHf//HBJzPXCXtbhZu21fgu2kW4Wun4v/9bDzWTuf0N1O5sHE2fruWEuK0isTTuygKOU9tvA+Nt4MQ8eLlkZcoDjpLoddB7h5aTeSGmSwa+P8Idj3Bof0nefv3Q3n/Xz/jnb9M4M33BvHGO/15Q/ajl+zHbz8cKF8mPpn4DXsPeZKeVUKDxkCb2YTFYr3nDNfpGNcDFN1OKRLvBof6ohBQCCgEXjsCisSFwryjnXabCZPJjMFglARXW99EYOwtFm05SO/BM/jDv3/KB/86jnf/PJLf/WEov3l/AL98206Wgrx/8dv/kUWQ+Btv9+Lf/j6O7TvduXMnj/zkeK5vmEfM+q8J3rYE/x2Lubx5Dpe+nytJPHDft0Q6byLzynGqor2pibtOVfRVhGd6gY8b6ad3c2ffCvxXT2ZRv39wfe9+fK9c46OBk3jnT0Ia/4xffTCMX78/SGoDRH9++XYf3nxvIL/5cAjv/HEIv//rKP7zv8czc9UOEpKyqKyqk6p2m9xC1W7nb28XpoNHr0lF4o/GRl1RCCgEFAKvA4GfNYkLiVvs/63RGWjS6Khp0FBR3Uj8zTQOnLjIoFEz+evfxvLW74fxmw8dJPluf958p4+UdH/pkLzl59u97knigsj/8h9j2fS9K5HR6RTk5nLDy5XwnWtJ2Laam4dXEbH3G4L3LCNgz3LCjmwg6thmUtz3ku93itKwCxQFnyPby5mMc/tJPbWVpO3LuDRnIvN7/R2XLStJvZnMF1NX8t5fxvLWH8bw2z+O5tfvD+aNdwfY+/Z2H954d6D8/ua7QmMwSL54fPjXUfxXr8/4dMoqTnr4kZCcSkNTK0aTBavNHoP9qIWoSPxRyKjzCgGFgELg9SDwT0vigqBlqJXMYibCwe6rj8V54ahmsVqpqKrHLyIOl/PX2X7Ik5XfnWTQmAX8/t8+4TfvD+Y3HwzlzXcHSqn2zXf6SQLvJHEpdf+ut5TIhVQuyNxO6L358K8jWbbmIH5xt8koLqU0K5149+PcPL6O1NPbSD+5haTDawk7uIaIo5tIdN1F5nkn8i47k+PjRvbVE2ScP0D2+b3cOrWOm1vmc+6r4cz5x984unIuaQm3mDJzjXSi++0fRvPr33/Mr98fiuijXUPQV6rXhZ1ekLgYgyB1YTt/491B/PqDYXz4r6MZPm4W+46e4sbtVFq1BuzSeIf8fFAyVyT+en6k6qkKAYWAQuBRCPxTk7gg6k4yb2+3h4Xp9UbqGpoIi0tm/fYTzFy8i5GfLuG/B87hb72/5k//70ve/csnvPUHQYpD7pGflGodJP6Lt/6H//3Wfzns33b1eac6XX6+9REf/GU4C1ftwyc6iTtppZQWl1OUlEiMyxZSTu8l79xu8k5tJu74d5LAxV7jmeecyDrvRKbHQTLPHyD37C7yL+zlptta4tfN5dTYIcz5+9/YNHkiAVd8GfLxbN758xje+tM4fvv7j/nNB8OkOv2Xb/XiV+/2c/R9gF06d5C4HMd7g/nVB8P5zYdDef8vI/iX/xzNoJEzmDF3PUfcPGluaZUaCjt+95eOIvH7WKgjhYBCQCHwY0Dgn5bEhRQpSMdssWA0mtDqDNQ3NJOUlMXOI+f4as5K/tF/Kn/6z8m88y8TePuPoyVx/+rDEZLg3nx/GG++O8DucS4kcYdq+o13+vB/3vpv/vfb/yWJUhBmV5u4IHEhob/356GsWH2Qi5eiySyuJL+smuqKUgoig4lz3Uma+z4KPZ3IOruPjLP7yDnvRIHnATLP7Sfr3H7yLjiRLT/3EX9yLd7fTufo6EHM/cff8d7jhJvbWf7zo3H87k+jefvP43lLSOMfjuTNd+128a7Sd6daXarahbpdSuQD+c0Hg6W2QYxN2NPf+8soPvj3oWzZsZfm5hbMZnO30DRF4j+Gn6zqg0JAIaAQuI/APy2JCwlckI5IyFJeWY1/WAK79pzh88kL+Megr/mXv0/id38Zz2//NFaqloU9udMxTKqgIQfeagAAIABJREFU3+kjQ7bs6uiB/FYS3iBJ7IKkJZH/9u9Sdf2gel14p3/4r6NYtmo/16OTSMwrJre0mqqqWpory0jx9uL2mYPkX3Ci6PwuSeD5Fw6Qd+EAmWftJF5w8QAlVw6Rd2E/oQfX4LV8KrvGDGfJgP6kx8Xh6u7NH/9m1xi89SfxOZq3pDQunO4GO2zgwg4u1OfiZaTPA6Uvv37fTt5vvjeEX304kl9/OILfvN+fQcOnc+tWkiLx+78TdaQQUAgoBH6UCPzTkni7zYrJZCSvoJz1W48y9OOZ/PU/xvLhX4by1u/tquRfvT8YSWAixloWIXEL+3F/fuUov35vgCR3QeKS5IUU+25/KW3/n7f+IdXqv3xbeIP3kiQpbeLv9OODv47iqwWb8Au/TczdXEniZZX1tDQ2UJWbxd1r58nxcKLw4gEKLx6U0rcgcFHS3PeTe+EAZX7OZHnsJWj3cq4unMSRccPZO3ESBbdT8AuIpu/QqfzujyOlY5udyMfwqw9GyLEIz3QxJkHiv/ydwxHP0UcZzy6IXZgLhB39/eG8+Z74FDb1vvzlb6P4fvtBdAYT7V3c1V+3JC7m1GrUkJscR35lNalJmTS26u//sERK3HYrdeU5JKSXYW1/uRvC3H/wcxyJyAirgbKyPCobtc/R0E+hage022ipySKzrAF9axXJKXfIvnuX4pomDC3l3Mopw2R5tjwGj0PAataTl1VEk8aA1fr4dWGzmqkuL6G8sgmLRaQvfrJ/4vdRk3+b3AY9NpGdWVQTGxRZDVSU51PeIHa1Ev45HXS0W9Bp9RgMQtv1ZO33dJfNaqUmO4XyViNWEV3S000/kXMiQqjoTiCBifm0Gs3SpGfSVhLsFUhxQxti2noeXwfNVRWUFJdhFomtfmC87TYL1WXllFc2Yja/mERYP/DIl3r5n4jEHbnCHXCJdKMajZaT5/34v/8zlbc/FFJ0X4c0Kj7tx3YVs93pS6iZhRe3+BQq5l+9Z5fApRT+wWBJioLIRXnjnX4OIv/ve17pdolceIUP4N0/D2X85IUEBt0mvbCC3PIayuqaKaupp7Ikn7JbAaSe2UPBxYMUXDthl8Y9D5AvVepOFF09RHnwUdLP7iZg20KuzBvLoQmjcFs6m6r8fO5m5PPZtG94+0+jJIm//ecJvPXHsTLxi3Bcs6vQxXgGSme7X/zWHgYnktHI8QlzwQcj7OX94bzx3hDeeH8ov3y7N+/9aQgz5q4hr7xCZnvrXIGvm8RtZhPGlio8vvoSv/gbrF3ixt2cGrv9XuwY1G6lw2rkdpA7qzeF0qozSHOKiPm3WixYzGZMJpN0aBTrQ5gLOou4p/OFRfhPiC1l5TVRT6TZFel2LRZZX5hohFOkxWKWbYr7xHcRrif+dYhd1u61b5Ehi6I9q8WM2ST+ONnT4Yr+mM1GjPpWMrPukFfZcK890aZM8Sv6brNnCWx37NwmzouoCpOob7HI+zrHYbbc70fnvIlPOSbZf3sdUf9eHfEsR4peec4kwi1NmEUxWzA7nif767gmwjHFWAQmol9d2xP9Eyl/ZV05DsezBPYmA5UFSdzIKae+Mh3X45fxvHSO0NQi6gqiWeseS2ubFqtjbkS7D/q2iGfa+y5wEFja51ae6zp+6cAqXuZNaJoq8TjqR15xPTqdUfZd3C/af7D/em0rCcERREXk0NZmkDjI8TrmxD5WgY29vk08X5rtjJQlhXG7rAmDWawVsd4MGNvqCA7xJiSlWO5vYBHruLmYAzu8ycyvdaylzvUmsHOsI6FNtNm6zJOYa/Ess5x7MXaDQU+s+0aiCurRmcwYxbw41mznmhP9EPeK9SleGOT67PJ7EPjI+ZbjE2v//m+jKz5yPJ1j7jbn9jVon3P7b0ysTbl+77Xl+B2I9Srmz5GnousatZq1XF37MWM/X87d2ja0Oh3Fsa4MGTiC4IxyDGarfc3LtWF/pmzLZCQrIpKg6+GO37zVMb/iHgdJyxendjlPurZWYgPCiQzLolWjl+ZWsZbFepU7ook+O9a3PHfv92a5h2HXfr/u438iEu8OpU5noLy8hi9mfcfv/jjKLmE/pFK2E24n4XV+Shvxe3ayFgRuJ3GREc0eXiakW6GylhK545z9peD+S8I7fxxK76Gz8PFNlhnTcgsrKW5opKiqltrKUmpSw7jrvpcCTycKrrmQ65DKiy4epMjrIEVXj1IadEKSuP+2BVyaO5oDE0ZxYeN8qovyyS+s4Muv1/H2H4c7JPFxSGn8T+MkkQsNw5vvCbW6SEbT2xHHLpLRiDEP4k3p2DbK7n3/wXBJ5m+8P4xfvN2LX7/bl3//r/Ecd/WhpVV3D9jXTuImI4bmctznjMQ7KoJ5048QczObW+GX8A9LRyMy0lkNxHkfYnC/L5k1fR47TgVQ29RKdWEaXvs3Mm3mHC6G3aaqPJcrVzw5sW09Xy9aTfidEvQmuwRo0LWSkxzBuiXzmLfJmaSKBpoaq7kZ5MXsqV+y8oAn6RXVJAdew/PcMZZOnoLTxXAqW/VSCjAb9ZRlpXJw/UrmLtpEwJ1S6ioLCPNwZuqX89h/IYzSmnKCr13Gy3kXzn7JJKYkk5JbSnGSL9sWfs233+3hTk4JdYXRXEksoq2lhqgQP1LLqkkLOce23btZt207x3ziqakq4fyRrSyYv4rzYem0ao3dpBGRB0GnqST6mgtTv1zAPtdrFFYUE3HZlUVzZrH6oCd5tQ0Up8Rz2v086xfM5Ptth3HevJ55i9cTml1JVlIcl044sfqrL9i65wxuWzezZMkW4rKL0TTXEuF5mMWz53DwfDA1tdVkpcTifng/u86HUpIXw7ZV37JsrRN3CkrJzUgg5E4hpek3OL5jPbOWbSfwViYV2WEsORFFZXkRkR4HZHtHLobRqNHLP/qCJAxtzYRfcWbx7IUc8gijuLyGVP9zHHXay/JFK/GIzJRRFtKcZjXRXJXG3tXLmDNjMYvn7CU1s4T02CDWLF/Gsq2u3Mkvo625lkjPI47+B1FZWUGUTwjBvnf4/+y9d3xVZdb3/df7Ps9738/dnrmnKSr2GcepOiqIAipIB0VRQVGQIr33DiGEQIBAeu+994QkpEMaBAgphPTe2zk5KeD3/axrnxMyjs447zy3w+1rPp/9OSf77HLta197/6611m/9VvW1bI7sWMu2g+a4hsRR39TM9VR/dn+xgqPWXpRX1VJVFIuD9VncAyMoSo0ks7SWOzeucGzXetZuP0FacRkB7laY7dvH56vW4ROfR+mVBBbPmsZhlxham2rwszdn7Zod+CQV0dmjUxPKu8MGOqoKOH94Nau3WhB7uZim6iu4nNjF8hXrcYm+TH1rOzmue4m9Vk5WXBBfLFvKDitfrje2qzEfcH47Sz7dik9yER39A2pCqO/uICvSF6uje1m31QwfNy92r1mDrX8szW0dlGbGsnfzdrbvO0f+7Wq6WqqJ9nbh6NaNfLHLivzqBurv3MLF8gBLl3yBbVA2jW3tVBVlcWjjajYdscPT34fSmnryUwPYuuJzDp/x4Vp5IyUXg3Hz8MLpfBCNvQbEMWH6GxnsI2z7VF6bPAXX1DLaWhsJ3LGF9ydOJjL/No0V+dju3cjK9TuISrtGS1MNyT4OLPvkE7Z9thenMyE0NjWREmbPhpVrOe+TSG1zt5qEi/Vt6K7G98xRlny4mp0bzAgNy6Gq6DLH9+xgzU4LYrOL6erq4k5+inF8OJNfWk1j1VV8He054xpKY0cfI3fHNNrU+H/g5/cKxLU4uJZa1tunIynpClPfWsrPjQS1+5b4/fjwT8U1biR7jQVxcUWbrG71qcBQI7UpN/VTbytLXSx3DcxNLPA3FOFNtMxfnPA+odH5FJc0U1ZZTX17N61t7TTXVFKTc5FSL0sqfSy442elQFzi4gLiVYHWVAVZUx1hww0PS5IOriVi6fu4vT8Ljy2raW+s5frNSj5atpPHfjmTh5+ZqwBcPh96eg4PPz1HxflFxU28CfeJd6/yU5GGlfXidhci3FMzNRb+U7MQEP+Xn/2Rnz76Or9+8T0Wf7ad6pqG0eH5jwfxAQY6a/FcNYvg5CSWr9+D+bH9zF22iRuNvWqWrUA89Bwz3ttGbOpFjq1Zwsn46wRYm7Nn92kS4gJYv+ht3JMusm7zWuxCU0mL9uOomReNfYPqWttrS7Da9QWWbmGEO2/jzXV2XEkOZNPmXfjFXsTt7HrWWvoRdnQdn+1xIicvi9NWR4i/3qgsHUNvO/62Fuw45kSs72k2WyZw0c+a3Tv2EZ8cw5kNi7D0TMFq3XZWyoSgqobg2BCCkxJYPnkB9oFxuJ3Zyy4re65merHO6yqdrVU47D9NXEElNaUFZKRG8MnqlZgHpJERZMHSjdbERPjzzuuryartRt4z2qtGuCEjlF0K5MBRC7Lzb+BjthkbGzt2bzvIxdRMfE8tY79tDAXxjny49CSX0hM5sGo+lo4RJDis4B2nbC6HuLF913GyLqewc8rr7LePJHj/Zs6HZVKSHci6pdsJjghj44JJWMYXkujtzLIdZ4nPu4HrpjlY+qWR5GmNZUAWBWkeWIakcnztRiwdgokJdmTLlo0kpIWzwf4ieUlerPloE6GRoWxb9CZW6VXoxZocGqQ225m3Fh4iIjqKTZ9sx/tiIbHWK9l+1IOseC/e+diJ5m6dRmrVdxB84GNWWYaT4GvH4sX7ybqSz8HJn+IUmobv0b2sPh7KtUuBrP3Y2P75k7CIKyQpNI5w3yQOTfsU6/BMQh1OsmzHKa7mx7B4yoe4B0dhtmEJOz3jyY2z4uMtR0m/VkG2+26cLxbgfOIoLgEpZISfZNuxUGysD7Pdyo0r6RGs+GA3V69nsXLpAfzj8skMPslnm88TE+7HO6+tJq2yXbnGRwZ7idq5gA/Mg/F2tsfePYSckC1sOhNMdIAdm846U3Snnhzn3Xj4erJuw07845Jxs1rLmtOBRFltZvEBN8Ij/Dl/2oHyVgGgu/S11eFqthUX33iCjr/DG4vMiAl3ZaPVOUqqawjavAPXsFTcd3/G2ZAUGm9fxWz1ShzDMwg79QlrnS+RFB/EGWcvLkX5snLSRq5cL2Cv2QHco1NIDLzAylWrSEr04e2FuwmJT8Vq/xHMz4eR5r6FxWvMyLxeSZ9+8E8mmwLiAWs/4IjZacxPBHM7P479Oz3xttxLcEY2Z7bvwNIplIgAB9Z+sRo/p5N8tvwUl7Kysdq8E0urYG5ctOWt9w8THhXJpo+34Z92C8PQCEOGfrK8zFl1zJuMpEh2LF+Lo08SltOXc8L7EjGu9mzdZc3N4qsce3M5TmFp+B3dyyqzUK5fiWf5kp24p92gq2+Au2NnHqNvx3/cl+8NiAuAixvK5Daqb2xlzwFLfv3CO1r+tDHGbXKjy6e4xNWnAvL7edQC2qYYuClW/tPxbyhp1X9/5EUVZzZZ6LKtRh6775KXePSjz77NixMXERyVRU1zL3VNHTS399DZ2UVHfR3FcWEqnUxi4pV+pxQzXSxwIbcpEBdrPMCamy4nydi1jsili3B7bwHuG9fQ09HMnYZ2Nu44zhPPz1Zg/Mgv5mvkNsVSn8XPn5yuLQLiRle6gLlch+ICmFzpYoXLhOXpmfz8yZn8j39+Qam9Pf2bd3n1rS8oLa8ZHZ0PEogHXkzk43cW8sHixcxf50i9zOqVO32Ay1GubDyQQL+ul4pMZz4/H89pcwvW77bG38+bC6e3YRcVzR6XMG5VNdFeVU6koy+NPQOq4E19cS6Wqz/D2s0HH297Nuw6Sbi7HQd37sHNxx8X5/OYW7sTdOwgiXk30fW1ER4XRtK1BgXig7puCi6FYW52jE279nI0OAe/M6fZu+4gPn5+OF44xTn7aKz2ulNUUseQvo2o2CB8An146a3dOHl64el0mkMunuSmubHJJZe2pkpc954lNr+alroqouwt2X82mFsVVUSdX87qYw54eHpiuW4TCcVNDN390mjlfMm9EQNJbr54u8TRPzRMd3MNqY5uBDpH0tjYSmVhImbbzpMW7ohN0lXqqopxcTpOfFENtUXBbHS5TG5EODFBkbS31uC5Zj5xN2oojXXEKfEKmZE2vLfyNE4ePtiaf8HR0AxiAyOJjCqkseo6G19fT0VbL4MDvTQ3tlGc5YWFexifrz6ChbULfl7OnLQ5SUSCH+tt40kKsmbOkuN4ennhZLWVQzFF9A0YGDToyfXZxLu7zuPu5YP13gN4xuWQ5LiViKI6ujsq2bXck5YunXKL9reVsXPBDq7UddPacAerE4FkJ0Sz5SMv6lr7qL+exNvzbInwOMeCTy1xcvfBxnyNan9MYAx+Z+yZtsCWyjYddwrjOWTrQEa8Iy/PPoyDhx/2VnvY6RlN9kVHTkbdUIJR1732YxOchO2ObRTVdTIw2EdLTTUBMcEE5FTQ19lM8J6jXCvJY/06B5KzS4g8v5wvjtnj4emF5brNxBbVMzhyj+EhHaWpbmzfc4qduzbhGhJDYZIrBw+cxMHanPVWbsqTkOO8kwtnzrNnyw5cPH1wdbmA2QUvclIDMDt+nu07VnPW2Zuajn5life31xPvf5arlfXkhx7iU9dc6u7k4xgcTUVtNVE2h7E8ZcNZCeEFJ1BXeo2gs9aUNbbTWOjDHvdM8i5Gc/rEedxtnPn8pbUkJYWxz8mN0qYuassKcd37OSGeZryz7QTu3r7YW57C0TWYVKetOGbeQTd0T01UTFNN+RR3evDKt3D0j8b5iDkBVuJpSiPZfRdBl1LZtNUcSzsvnJ2dOHHmEOZLF2MdmEyvTkdBZCzBLhGkum5gwc5z6pzn9h3EN6kQnWEIXU8TTntPkVRYSUtzC7Eh0fi7hbLxHQcqm3tpqihi51YH0uOi2PC+B3VtOupvJDP7HQcy0i5idTya1i7938SRGH1x/hd/+d6AuPSTBuR30em6lYUxdcYypbZmShVT7vDHNblUja2txcbFAtfAWgNkE0BrbnRJw9JizD8ZP5l/f/SPattxT4uK2ywefmq6kjyV/U2WvHw+8sx0nvv9fLzCU7lSUk1Tp56a5k5aOnvR9fbSducW5ZFelPoKWN8HbiG5CYjLujJvK4qs95GxYwWRS9/H44N5+O5dh66vnbqOHvaZO/HM7xaoHHGJh8uihF+emsVDIlLzhKbgZgJxiXeL10Gx1+V3BeQzUel0CvQFxF9Uk5snf/MeL01Zza3SBxPEQ1Iu8vk6SxJTsrDZN5MzsTfQ6QeUOz0jzJpFK45SWHKLwEMfst3jEjYnLDly2o+cK1fwPruf2JxMTvnFcbum5c9AvOV2Hud3LycgPp0rqQHsPulORrgtx82PkZyRQ3KMFxc8I4g8ZU3WzQr0/e1ExUeQVKSBuL6nhbSEQALDE4kJdWLi3HXYnTLj+GErMnKuEONnjVNcDheOBVJa3sCQvp3ouBACw4J4/fWtJGRfISnCH6+IaPJSnJh2MITSwgy2r9hFcFYJyb5WfLb8AMl5ZZRX3CHKZhVrrYPJuZyKxSYzsmVi0lJHV1e/euncuztEQagbZyytKS6vJN7zMGu2HMbshDVXb5SS7G3Ftm2+5Ea745RWTH31LVzHgPgmBeJRxIfG0dFei+fa+yDuejGPvHh3PltnQ2p2Lp4nd+KXfYuLEQkkJtyipaESq/emE5p5g+spXqywDicvxZVT3tGsXXEIn8hkMi8l4+5qR3p2JBvtk0gPc+CTlWdJv3wF/7P7CbrWqCzxocEBrgdtZ/ZBT7IvZ+BocYHInBukO+0i+XYr3Z1V7P5cA3HhABh6azg77x3OReVTmBHHmnUnSUtLYM30xSTkl5MSaMlrq+3JjHBm6ZoL99ufVUxiaBxhbv689fY7xFwtIy3kAhsOHOFKijevTT9IYtYVgp3O4Jxwmavprjgl36a7T8d1rwM4xGZw8sQ+vNOvU5YbzvJPHXALCiEqt8oI4se4VpLPmi22JOXcJMZ+NRsuhKj7d2LTMXJqOhi+d49hQycJ9rYEXUwn2OUgHx88iPm0qZz1iyM1xosNp53IuVFOhtMu7BxsOHLsKCkyPqM9sPaKJN7Hk9D4FGJD3dh5eBUh1+pUWEJAPMn/AkU1TRSEHuIz11zqBcSDoigrzWbNrOVEJabidfhDTvhEcedGESE2nlS1dtFc5MdOx0RcHa2xtA8lMz2Bdb9bRmJqHFs3nSIl7xYFl4LYs+QTQryOM2O3DTlXcgj29MQzIJFM5934FNShH75HZ2szjU0tGITXIPLPAuKrpuGRlI3nuT28PnMriTk3SXfeSWRmFts3n8QnJo1LKSk42Z3Fw3wVCyx9uFNRiuPJkxw9E0S6xyZmH/YiOycdRwtrYvLKNX6CvoPIQ3uw9EqiuOgqloeOYu8azKYZHxJyuZzc5GA+3mJGbm4yG2Z9QmJBOamBlkxaZU/h5WTszqXQ0TPwA4j39fbS19f3dy/d3d30dPd8ZX4jbnRJKTPQ0FiL+Uk7nnxuNuOema3IWop0JgVC/gTExa0uimZvKqBWbnKl0jadcU/JYoyHj4L41FEQf+TZOQo8xS0t7muJQWsgrrnVBcRFtS0qsYisG+WUS0y8vp26pm4amrporq2h5Vom5WEu3PK7wJ2A88ryVoAecFa52G+JEMyRXaRv/1S50wNXfcQlFzt6O1tp6OrD1s2P519aaATxd3hEyG3Pzjemi83WyGriQRgltQmIS1rZNI2ZbgL7J2docfLxbypL/Gfjp/Lkr9/jhddXcqu0erSf/9GW+D0hhvW1ELx9MQm5l9lz3JfC0mrqbsZjd+AEFW39fHl3iKtJTrz4xxd5+eWXeH3xMW61tHMrO5J1S+YwYeKrvH8olDu1xXhFpVLf3EV3fRWJXqG06sSd/iX67mZSXcyZ++qrvDZ5Kl7pJXTU3cBt11omT5jAzAXvEV9wmzQnD/Jv1zE40EVaejyXS1uUe3BQ10WG73nmvTqJCa9O4oBrJlVF6ez64iMmTJzIvEVHKKiuwcMxlsq6NkYMXaSnxZKaX0qa804mvfoqk+YtxyO1mLqKTN6dMIHXXp/Jkje2k5hXjM2GCbzwwgtMfG0yUzY5U1p0ic3vTGLipNf4zCyA+qY6Ql3cCYvWXIlCZOqpv8HBrZ/xyisvM2P+WlLyctmxcRkvv/IKb82aR/KtBu6kBeN7pUJZ/WFBNmSWN9NSGo1F4FVuXEzhUnw6vT0tRJ9cStrtFqpSfQjILqalvpRT2xczQdq9woaSphayUzNIz75Dd1c3NxIv8NqkCUyYNBf31OvcyPbDO+kG+ZG2zJk+lQlT3maPayrVt9M54ZtF7Z3rnNryARNffZUpX9hT0TOgWMcjI0P0d5dx6pPJqh/f33yS62JN+pmTVdOFrrcOs4OhdAon4Mt7jAwOUHctgpdffpkX//gSL8/aQf6tauKdd/PKK6/w8ivLCEm9QXNdCael/RO19t9qaiYz5RKJSQVkBxzj+d88zy9/+TRvrNzPzTt3CLJczYQJE3n1w32kltRQkR9IaFaVyuYoC7EksKCC9AA7Fk6ayCsTXuVc5BXi4iPIuNHAQF8HUcfPUNZQzb7dm1lrF0dt+SW2LXxN9d+nZv409/SrmPjIkIHCwGNMenUiEybMxMImmHjbLbzx2sssmv8KL098FbuEXHJ9jpOYn4/LzrVMfXUib897l9iCSq7FOvHuzKlMmPAa63c5UtGixYcHulrIiPSgtKmDssRT7A67SVv9TYJikqiuLcdu5VtMe2U2b7z4AhNfXk/e9VvEuAXR0K2jszQCK/9skjzO8e7bC3l54uu8MPEtdrgmkupnwZSJf+RXv3yOtxcuJfNmIe7bFjLh1YnMWryWiOwSrgecIKy4hcG797iTfppPPS8qwpow6++O6InZ8QGh+eXkh3qx96ADN283kOdrzqXSOm4kuTJnxhtMnDqDrXYXqarM48x7c5gw4RX++NJsjjvE0NB0k9OfTuGViRN4b5MFN2pa1Ni5OzxEV1UO786byR9feokXJn+Ee3gehdHnmDhxAi+/sgAL2zgaW1pJ8dxvHB+fEZh8ndvFOXh7X6ZXPzRKOhx9KT4AX74nlrgA+BDDg7309vUTm1bIq2+vVhazgJYpdUoD7D/NmZaYuMmlLm5lEUBR8WIB56feNgqivGWUXRVL/EUeGv86Tz83S1m9sq2kaP1cVNCMJDchjz3+y5k8/+JC0nNv0dDUQmVlFaWld6iuaaSmpYfGtj7aO7povlPOzeQYinztuOF5hnLPE1R4mnHb5RA3rHdz5eheUrctxXvxXLzXrKD2WqEq0tLY2YeLhx+/eeld1d5xz85HGOqyiHqbycqW61cgLpKwj03RmOmj8fD77HSx2n/++FtGEJ/C488v4HeTPqf4AQJx8VULIJnU97T67ncVg1cmGBq7/EvFijUM6Onu7lTMXmGcClN3oK+Pzs5O9bswdWWR/bRjmmR6hb0rbPRBenq66OwX5rao/Qk7fYCOjg669SPGdXfVvhoXQ45ljEJ/Kez0IbV/V69YwxqD2jDQT0d7O3rF3hbGuVGr3qhpoNo5PExfV6ea6GrtHsFg6KOrpxeDYmprTHBhDQsj3tQ2vV5PR3cfg0MjGPS93MjLoai4niFjipTGTtfarzPuOzSkp7Ozgz69MInvqr5Q/XhPvt//X/WTsPfvaterbaPdB227uxj0ero7OxV7WNqtbaNpNQh7W6froUenG9Nm7Z7oerqVsJBitBvviXwflPvXqd0/6VeVhqX6SWNrd3T1oBswtVtjIJtCavfvg4TYRujv7aK7t0/1n1ynsOx7e7rpFpa6sLbv3h09n2JVG++3QddIhNtJbGxdcD61C7PzdjR09qE3DNLT2YleL+lqmpyzjD21SL/J/iND6Ho76ezTzqHuk3GsaePtHvr+fnr6dCozQI7V0SX3T2NACzaYPIt9nR109/VhEGb4kExkuuivYLb8AAAgAElEQVTXD6Dr61VxZWm/Nj4N6n526TVWtrRN39NNZ1cXAzJ2TOx0Yz+a2mEah+qeCRt+UEdXdy8DAzrEYDKN19H7bry+vr4e+gwGNT47msqJ9XHG2d0Pp9Mn2bXuMOWNnQwOD9PR2U1vv0HL8jCODXlSZKIlx5TrVE+OtMt4LdrYlzFier41xU0ZL9Im7ZmSZ1Kvxo+MBdO9lKyBjk7j+JAxq51MPatCWhUhK530pTw/IyPoervpFJa68fkSxrtpfEi6o2k8SzsfxL/vEYhLioZODZhj59z47UsL+fkTbyggFxDXwHoKDz/5ptIX19zpU0bj4uJyVwS2p2YodrcA4binZymLXNzpEueWfOt/e+QFfjJ+Ik89NxuJQ0stbwFMqSImJDIpB/qzx6cw3gjiV67dpq2nn46OThobm6itbaKiqpnKunZq69torG+gtbKcxquZ1FwKoTTMWcXKSz0suGGzn+yDO0jZthTPT+YQemQbXU3V6PQG5Zo/c95JSab+/Clpyzs8+qv31GICcUkZU94BcaMLK13aJsIuT83SvAiK2KZNQgTEf/b4NAXist3459998ED8b3iC1ItBXg5jHjzTOu2p/msH0/ZV+xg3le/yoh57zG8+yv39TduYzv+X9/8L+5kO9DWf948NYnX09XaiG5S0orEvnj89trw6Tft9zSH/plWm43zTtZl+/+pBv2m9mrB9Q1+b9hlza7962DH/37/G0Z4wHlcdx7jl/WMatxKOzYiBytwwnO3d8XT343JRtXL9Sp+ath9zoj/7atpm9Lxf2cL0u6w2ff+6axr9Te1//9ym9fcPO+Y340rTNvL5bf/G7qO+f8OOY7cTV3h5Zgo+bn54OHqSUFCpJjumyc1fOs43HP5rV5vOef/H+9dsWieX+k3PqWn/sb0xum7MytF1poM+wJ/fExDX8mD1AwPUNHWw7IsdPPPbhQpMBYAFnJUVPn6y0W2uVfoSkDetFwBWMqRPvT1KEBMVNHHHq3QyAfFHX+Nfx73A//rff+TRZ2cZ5U7nK0BUkqfGGLQUIXnsFzP41QsLycgrUalPOp2e/n6Z2YoV3kNVY6dypdbW1lNRXkpNZTlt1eV0VN6kIjGc6342XLU5SNbBHSSsXoLjF/O55O9EX3cn3YYhyiqbcHf15w8T3teIbc8t/DMQl1i3gLgqiCJ57eKVeGqmaq+KnUsYYExc3GSJm0D8t68uo7ikanT4yqy5taWV3v9DYRFTaEWn04hIoyf64csPPfCA9IC8zCVnXbQC/mQ+9IC070FrhmghSF9Jv/3w9930wPcCxGW4yMyrrVtPRl4Nk+dsYNwzs4wW92QVBzcR2cQSFxU2paz22GtGV/qb/FzAXqzpp2drbulfvaflXT87VwG57CPs7n99+AX+57+8oJjfkpdt0i0Xi1yRyQQox0/h0Wdn8MvfLSA8/LKynMVdJkIM4i7r1xvo1A3R3qunqVNHY3s/TS0dNDW30dLURHdjLfUFGRTaHSFz3wriV35C3JFtNN7KZ3B4iPbhe9Q09xAcncTvJ7xndKfPU4VQxBof9+zcMXHxsYQ7LT9c4uZSNEUmKVqameZW/+njbytL/MePvMbjz83lNxM+/QHEv5vn8IezPMA9oKyyB7h9D1TTBLx/wO/v9JZ8L0BcAHxg+C6VzV0ctHTjFy8sVu7t+ylkY+Lgqra2CKBoUqRiiStCmxDZnhEJ03lGi/Z9BeaqVvczs3noialI9TKxxP+f//gD//nEFB57fpHaVvaRRbTHlVt6/BQeeeZtnvnNPKxtA2nv6lPxM031Sdz+I4rMMTA4oup49w2M0KMforNvgI6+Afr6+uluqKYwxImkw2vw3/gpKR6OdLe2opMYzsg9Gtt7iUvI4aXXP9bc+U/PYdwv39Xc6c9qMXFFuHtqpuZSlwIu4jJ/apbmejfGz6WEqbjXJb/8Z0/MUCD+k0cnM/5XC/57gfiX9xge6FLynbr+HlpautXE7jt9mr71ySRWPERLczt6w9BX9vqS4aFhDAOSMvcgvw2Fn3CXvvYGmvuGHti2inJeV3M1jZ39DN/97y1L+pWB8jX/aveku62BDv1/3T2ReH9bSyOtXf0MDWsqcF/TmG9cJZOiIX0fLR0ddLXWU9YgsfMxUrsS7hjW09zewcDg8Le26iXGLs+NPD/f5slRyneiIijclP/GnoPvBYgLYaOrX090ai5vzvxclef8ubiSjXngmtvcBNqvK5e6WMuiZCY66cqN/vQMZcEKaD/6q/dHF7G2BdyFtKZA/JEX+JeHX+A/xk3myd9IEZX3NavWKHmqWeNTGPf0NFXmc5/ZGdq7+xWIDwwICWRQkTKEmDF2EVKGKIZ1G+7RY7hLd1cXRbF+BB3fQsCZQzSUl9Dfrx1HpAA7unrJyLzCq28uUyliD6t2G2PiRktcYuMC0EpSVRH8ZvDQM3PuT1LE2/DsfMWuV7H9JzRL/KePTeGJ5995QEH8fgxMWUjywAs55u4wfc3FhGRep762mLT0mwwqUsuY7ce+VsbGRf+e72OPOSbGPNq2rxxb2/weI8O9ZFy6QkN7z2j8Tl5CX355l5a6cmJC0+gfGhnzm3YdYuZ807G/7fqxTf62+3x1Owmt3B0epCY/ifSqLkUq+uo2o/+POaFp3Tddx9etH7O7ojOYjvFtPgf0/VzyOYBtWjl9Ro7At9lv7DnHxue/ad+x23/TNn//eomdmwzdPx8HivA5NEj5lUSuNfT85XvylXH57dqmXaWhr5MoXx/Ck0rp7h80EuakYX/epq8eV46gJn9NlVy+eo3csBOs8L5CZ59uFKzlGRjpaySjsIiWrj5FAB17nK/vaxmP3fjbBVEn+4zhr5j2/Wr7mksu4ZhWRP/gsNJV0I7716/BdLwHBfe/FyAulcouZhTx4YpDPPu7hRrZ7EmjopoQ2UbLiGopZhInVyprRne6gPi4p0W+VCvreR/ERY9ciorMVGD/40df1WLiP/8D//rjSTz2q/d44jcfata4gP3TIpyiudPlmMJQ37jjIO39euVKF5AWd7oAuSwCxmOBXJjF/SP36BkYoaujk4bi64SZmXGnKE8xUWUSYLLmBcTTBcTfWKqs//sgrk0qBJQVMKsiJ8ZccCG0jfU0yATkOS1FTbHsn5jO//jnP/CTR15j/HNz+PXLSyguqRx9Zv7RMXFhORt6aokNC8fRypJzbsEkBnuxc99pkq5W0lRfRmh2MXVVN8lMu0ZxVgbJ8SFY7NyD78VCOvQGdS2SutPTUkWkpzX7D50i9uodOltqyM1NJ8rTll37TpNaUE5vbw/lhYmcPLAfB79E7jS0UZOXQlR0BOePWxB0sVApOCmC2L0R9LpucqL92btnH97xObR2d5CflEBkqA/mh05wsbCcgRFhxQtDuofLmflUV9aRExlKgKst5paOXK1tItn3BHPfW07mjds03cnF8dh+rOy9KalqQKfr48alaMyPW+Lu40tmcQVdna0kBjtz7NgZkgqraGtq5FpGAr72vuSU1tBSXYjzaUuldlXV1q3GoNzLwf4WLiUlEexwhmOnnYgOD2HP7uP4XrpFe28PpbkXsTh6lONnvCiuaqazsZyI2ET8bU9z2t6bsuomqvJSyalsoa6yGH8HKw6Z2VJQ2UJ3ewNpl5KJdDhJRrWmptfbege/lBv09vTS1VBOVs5lqorzcbO24ugJBy7fuI2uv5PLcVH4uthiZmFPUW0LQ3dl0jNMa1kRKeXNNDXUkxYbQ0VNM3eKkom6UkLxlSQsj5pz3u8iLZ0dNFaWkRITweGTQYRfWIV51DXKirLwTsijua2Fq4n+mB8+THByPj09nVzLTyPE05X9h45zsbAKnUFjc0uMt7utmiCncxy0dKSgtpW21maKMhLwd7zAsRP2XKloVR4VmUzeHTLQdLuAM2aHsfMKo66hkfamEgKkj609KKxtpamhmsyIQKXqZuMSTkaIHxaHT5GUV0JXRxXxkVE4WVli7RZMQpAX2/dYEl9wh46WMlKvV9HX30tV+VWKym/TVFVAUGgUjmcscQqIo6mlnbLLKRTVtlJx9RLHD+zhtFMYt5vbqS7Nxdb8ECesfbhe1UZ7wy0SUy4R5nCa3DsNlOamcHTfbqy8E6nq6OLW5UxSE0Kw2LEL74Rcmnv1KhtC39OGz7mTbFl7gA0bDxKQfE3Jlfa0lBN0/gSHjp8hq+gObXU3SUhOxd/OilP2PhRXNqvsCSlkpGuppvB6Eene21jsnE15yTUiE1Jp6tHY+iO6NrKKblFdV05UaDgeThewcg6kskUEdDTv1eBABwVxfuzfsw+/i/mUFSXx9uSpnHCPoerOVVwunObgcXvSi2pV+2pvpGN5/BjmZ70pKK0i5twW3pixjrTKLvoNI8oYMOiaSPGz57D5WRIKy2npaCUnKpQA+7NYn3MhKzoci+178I29Qkefbowy4uhr8jv/8r0A8b5+PZ5+sbzw+nIeNrq2NenR6aNCLYqlrcBccsJFBOVNfmqq6iWFTkZBXKxZkyUu8eV5yjWv3OkKxP/A//rZH/iXH03g0V8u4Mnfatb4owrEpQa5qMBNUTFz0TV/f9l+Wvs0EBdrW0BbwFst8v1rLHIB6r7ePnpamyhKiFWpKKbCGdr+I7QrEL/MhMkfqfKoGogb2/2cTGTmGvPXpymZVSG0KVb6V0BcpaQZa5E/ZATxHz8yicd+OZvnX1rMzVsPDogPDxrobb3KR2/MxsInhk+XfMCnxz2IDHZl475zXL+eyCq3DEoK07G1iCLabD3TPjtJ/KVEDh/aSvyNJvWAGfo7iPM8xe6DViRFu/LGjOkk5Vxi65rFLD/pS1SQA1+s3syl9CimT1+HX0wqFnuOYekYT5bnFqbP3EZURACr1p+mqLJNWRDy8i5LdmLy+3uIuhjLvn3rcUvIxnPlTN5c70KIzzm2WlhT22lgWNJ49G3Y7vInP/caZxdMYO3JQPytN7PkTARJ4U4sWLycgutZbH17FlZeMdiY7WC/pT1VpclMnTkH35AAVi6Zi3lIKldi7Ph45UmiQjx547WdpBUVYb1rKbstXLlRUYz1p5M45hyE++FVbLRNpE9nUClJuq4K1s+dyw63ZI4f3sH8NQeJjfVn9oJ1FJZdY8faI/hFXMTvvAU79yVSXZzI1DenYBN2iXPHzTnrkUCq+17csktwOGXGrmPuJPqdZdasoxSVF7Jh1QfstQmmvlPSrIbQtRQzb9YmcqvryPB3xP68F04z57HTNYUo+5OcPm9LQ3Md5z58i5XmgficXsey89HoBiWtbJD6XD+mW8VSlBXLZxMW4hF6CbcZc7AOjGP/qsU4B4Vi9ekU9nplcy3am8Wvr8HR/xLh51ew+7wnKz47THhBNTeyQtn84UqCwvxZNu11fHKKcTi1mS8OWpEc7cbc+fsp6RhQBC2Dvp/YcytZddCZYLcDvLbenlu3izm/83MlHnTRdSfTPw9QYTBJ8zL01mExfS4X/CI5sXEV5yMyiTRbxMZDzoReWM/kbU7cKshi1ydLsAkIY/+U13hjjSOhZ8ywNLenqjqPj96ai6VvLJ998iFLj7kTFujE+l1W3LyeyGr3bNraW0j298LNJ5GyHE9emTodz/AYNqzYTXhuKQlOuwhOTmHzioMEx6XjabGM7Yec2bxmD3b+iQTZnWDlRleKr0Yzb97bWPqmkp8WyfoNO/CNTcbh+Mest4sj/PhGpn9qQUJKPIcPbCKisE65vfU9rXid3c7CjceIiPTjw7feJvRyIY67NnPcJohwH2tWf76OjPRgZs+Zhm1kBqePneCkczw9+kFkMt5emklQbCSJbltYYhXKkV2HOel6SeX4S+rXUGc558IvUlR6mXdeeYMT7uFYbV7Lhbir9PSLsiLU53gxd+050hJjOLpvLSHJF3lt4gRcY1LxtTvHSetANR4nT/PkTlkBZrssCYpJwd/mJKs3RxHneog3tjtQ0tBD34AUwhnhmvtaFqy2ItbXiiXbD3L5ejFn3pvMFpsgLqz+lAmLTpAS7cvx5eu5WtPO0ANQOe57AeK9fXoc3aN47o9LefSX7zL++fc10taTYwVY7suiimX9kFTsEhnSx15TWuejIP6r93j81x+OgrNY55I+9icg/tDv+defvMxjv1zAU79dzPjnFykSnDDUVXERceM/KTH2Gcx5dx0N7f0qn3Os5a3c50N3lSSgyu0d0nIiZb0oGPXp9XS2tqDrkXKIX7HYh0do7enT3OlvfKJy1BXJzjT5eG6hun6VaqYY89q1C1t93C8WjHGnC+jfJ/CJCMw//ccLCIg/8uysBw7EhyQ/t6GAXUu9qaqr4syaYyRmF9N4u4RwWzeKixLY4JDCjSupnDeLIMZ8J9HZ1+jpbiY0JpSLRZoOvFS08gv1JCy/lua2VqIufMpe1yA2brxA7q1mGusq8fK25dyZ/UzfcJqQ8EicTxzn7HlPUl23cCaphI6OBuzMgimraFW5rkO6LlLPHWD9MTtCgwOxsjiGvW8YHmsWE1/SpCxqh+A4atq0Yh5DulYczUMoyL+Gx+fvUljbQnN5ChsckilMj+XoF1bczI9i+pz9uAVF4e14gnWnzxDvsZMPPPNo7ewg0WIdtmEJBJ39nBXHPQgJDebYoo9wT8wmxOcsudVtNFfl8PkfpuHqF0qIzwU+XOpJc4+OuyN36W8rZ+9SN6qaW4m0d8PVLpLW1gb8dh3jWlUV8VHBBPiGYGN5gm22Sdy5dZG5x8JobmnlVlIiceEJZLvuxS7pMsePbmX/OU8iQ3w5sWwFsdmZ7LD1p7imTcXLxQVpGOgl7uASDgRn4HjWhoDIq+TFh+Dp4Yfb8a2csz5LXUMN3hs/I7uimYabsez1SKdHL1WvhtG1lrF49gl8nexZNHkjh46eYdmMbUTF+LPxvdW4+4Tgb3+Iz1f7kR3uS6BvCNW1tUSfep/f/vE1lmw9RXl9K5kRdixYcoKgsDDcji9mhUciTn4eeKcU093eSOCe45S0afn9or5ns2gqFq5BRIZ5sujjLaReLyLY6xQ5txtpbyxi+zIfVeJUntPO28msWexNY3sfvW31VFWUc27SPK5WtdDTUcHqN9cSk5aFr8VpbtdUEbx+Lh6XK6m4HEdQRDiVFVfY9rEXtU21WG8wJzb9Og3ltwi3dafkeiKbHNNobmkmzdcXL48ESnN8mGseT0tLMxmOLly6WkKq3S7sHF1wcPelprkDXX8H11LC2LjvIG7+Yfh7uHJi+2EyM8L4yDJcpcDmhXtyaOceAkIj8PGwZtuR8/gd2Un4pTx6u5qIig8jJr/GCOJteJ+3xyOoiMbWLjLCTmHhFca6tUc56xKMv68XB8y24BvlxXsnQmnt7qMgNoHYkER6BwYR0Z6u0ixCYqJIcFrH48+/wrtL1xNzpVLl/ks1wpGucuxDErhWnM26+WepaGilPMUdlwwpcKOVH24tTWfH6uM4OjoRFBbN7coiNk1dT1bJHa7npxASEKK8RhPWeFNeVUFWajThQeHYnT7JspNxZEZas9IuRk3ABobucne4H7eZH5B6oxa9vpVz2y0ITszCZc06Cm5XknZuF47xV6i9fYt4n/PckFj+qLzxd26Aj57wewTi0Tz/yjLl3hZgfexXCxWRS1ncSqnNBOJa8Q+JXf/kkUmKcS6W88NPzdDc6b96n6d/t0Qtj//6A00BzehOl7rh/zHuJf5l3O/5t0f+yENPz+DJ33yogFxY6hJvHgXxJ8RF/zbTZy6noa2X3v4BhMgmIC0DRlnUxu8C4nrDfeu87+5dFeNvb29HUtPE9alEKoalrKImatDR009abhGvvvmpsvy1IihCbBNC3kJjDvtcTXpVqckJM32Gcp/LdY31Nmhx/7kq7PBvD79oBPGZDx6IDw7S01jIkZ0hNDTWYL3GjLisEpory4hQIB7PRodkrl9OUSAefdqarGJNFjUyPpyLRY1q4Pd1NhDgZotzxGVu3ynBfvk7WPiFsm6DGf6p17l1LRdbi/042Rxizo7TREbH4O3kin/YRXJcduNX1KgmBvbHQyi708o9RarrJsPpMFstHIiODMPdzZHY1Ex8th8ir6GL9ppCnMMSjCA+zKCA+IkQCgqu47V+FxUd3XRUpbPJMYWCS5HsX3WSm4UJvDXvAH5RcQR4ueISGEpW4EE+2BJIWWUZntuWYuUfS7jNStZYehAVHcbpvZZczLtKXIA9N5t7aavPZ9VLc/AKiSUywJWjfhmKQCkCFv3t5Rzb4U9Tewcxjh642kXT3t6E/64jZF9JZM++bdi4BuPlaMX6UzGUXU9krXM67e0dlCUnER+eQI7rPuwvXsHSfDPH7H2IjQrA5vgF8ovzOBUQT0VT9+jLRsqQthQFs+DDDWzba0lB6XXMlizG0sYTz9M7OXXWkjtVlXjvOEZxcxetZYns98zUQHzkLgZdNyFHlvPpRx/h4uXPps8/YtVhL65fjmbr4s34BkcT4nqaU8GZ5MXGExeTRkNzE3G2K9l21pcDX+zBMSqXtFAHFi23JCI6Bo9zhwnKvkpgdDBReVX0i7b5XnNK2/rUMzrQ24Lr6rc54xlKbKQfB09J+dubJATYcKOxi86Wm+xYroG4CAr1VKbw+UdW5JfXUBjvT0BCOmffWUBUbikVN1JZ+PpekjOuEGhpR01jLWGbFuCVV01lbgLBkRFU3rnC/m3BNLc1YLPRgui0mzTfKSPSzoObhbEsNAvhdlkpPlansXaOofSyL+vc82lvbyPL2Y20qyVcst+No4s7uyztKSyt5FZeCnaWF1h/6Ag+wZGEBvviYONHUX4UO70z6eofoCjBD4sjBwmLjCY00AV7v2jCLK1JKyxhoL+NuIuRxOZrtd7FEve2PclJ11iKb1fga76Cc36RbNlqgb1vBKEhoTg62ZGVEcI2z3R1/GsJScSHGkFc1NNKswgWEHfZyOx93tgeO4HF2WCaOkXwZoiRrjLsQ+IpupHJtlXetLR2UJfuh1tmCT39WmXFplvZqhCOj+M5Nq7fg19IEiteW0VKXgFu57Zy/IIn0f52/GGJM7mZURwz242zdwTeLtYs3h/GpSBzVttFqri7Cp8M9+OzbAlel65TU1HI3lUnCL+Yi+uaXdysqSXTZg8uSbnUV5aS6HeBm41dGEZMNQpGh/l3/uV7A+LOfgn8bspqnvn9xwpUBZiEja250d9QQifyXaxNcSs//PQMfvTYREVWUwz1J6fzyLNzFVHt6d8vQRaZDAggPiwW9vipCIj/57gJCsT/+Wcv8ONH31RxcbWdSu2ar0hmch5hqYuu+qtvfEx9W68qDykDpX/wrooLjY2FC7ALkAtrXb73Do/Q1N5Jd0+PcruLFSMv3VFX/PCIUhi6dLWUN2cuV/F68QKYrHGTjrowzxUjXUh+RpEXcZ9LCGAUxEWq9ZfvorwI46fyP//192NA/KMHy50+NERfaxFmB8Jpaa3He5MFKbm3aa2+TZSDJ2U3k9jrkswNAfHjUcRb23O5tAaDroPEi1Fk3DS507u5muDM8g+mM2fOHOauOEtefhrrPv+IF1+fxvRp81m7zo5rt7IwW/M+8+bPY9HnmwlOKeSa90GCbrbQ39eKk3UEFTXtmjtd2LQ3E9iy4D0WzJ/Lqk3byLleQvDe41xt6aOrvgifqIvUd+iVUpS4013OR1B0sxTfrQep6uqjuyaT/W5p3MpJZtPM5QSnZuN1Yiuz5s1n9kdrsQnPpKH6OidWf8C0aW/xx+ee44hPPDdzg1i9aBbz35nP0t3OlNwuJTnUmZI2Hd2dzYRbbmD23PnMn/c5zmll9A8MKWUsfdcdju8PorW7mzQ3HwKc4+nqaiVwzzHyrqazed0nrFy2nLffep85n+8hMTWCfW4ZSkq1PDWFpOhk8rwO435F1Los+eTdWcyfP4cdZ8Oorb2BY0gita29oy81YTUbeqo5v3kaqx0u0tJcgeu6Bcyb8zmLJr/C5Nc/5lJ+Mb67NBDtqEjBwi9bxSuFWS4lXmvSzjFrzi5yi6+ydsUq7GOzaW+8zbl9a5g1dx5zZ6wkrKCSm8mpXEzMprWjkyS3zdgk3uB2dgzz39tPQkYy+1Z/xNwFC5i96gSFtbXEJoSTUliLxHtDD5ykvEOn1LwG9b1cDz/JsjkLWDB/NoddY6mrKic5xJFbLT30tt9i9+ZApf4mamOD/e2EWG5jxuy5TJv7GR4Xc0nzOcSbs2Yze+Y0ttsmcutaEWFnnalvbST+6EL8rtZRW5hMWGwMtTUFHNoXRntnE77bTpGUXarGd7SjN7dvX+HDuQuZO3cB7721ClvnZCX5ut+rgJ6uTnLcPBWPIsvtIJH5hZzduYkFc+aq8WvjH4+z+VYWvjOPdxZ9iKVXKtW3EjH3zaRvYIi2ygIcdq7h/fnz+XDxhwReukbCeQeybtxhUN9BSmo0KdfqtRBDn1Tp28urU95k2sxZzF6ymyslpaoc7aJF7zF34UdsPRdKSVE8Zj4Z9A0McvNiCkmRKfQbRGVvmO6yHMLiY0nx3sUqrzwqrmawf9MRUm41ohswMNJ9G8+IJEpKc1T/tnd205AZgGdOmVKrk0HVfD2WT5Z+oMbcklVbiMkowHLyLJYe8sDhxBo+/mQpC+Yt5VevvoutbwC7Nn/K2tWrmD79I15btIVAnwu88+EiEkpbVbukXGltujPTZ89h9qzpfHHQlmsld/DadIDShibyvPbjkVZIc20FyUH23GrqUZb4P5rg9r0BcRf/BH4/9QsF4k/+drFyG/8JiAuwika6IrG9zcNPz+RHj03gPx+ZqMpzSo74o8+9y1O/W6KOISCuLPFfiJiLlmImIP5v417gX8f9gX/+yQv86KHXtX0E7IUk9osFaoIg8q0C4g89NZ1XpiympqkdId8JSAtYK8vbaI2bwHxwcBhZBORF1rG1o0ux0eV3scRN25kAv9hpulUAACAASURBVKVnAAHxqXM28tPHJisQFjBW7nGpaPaLBWggPt0o6DJLxcnldwXiz2n1x0Wuddwz85QIzI8fncz//U+/4z/HPZjudEUcUlKJ2oRmcGCQ4cEhJI1IiE9S5aq/t5Nr6fGcPZFAn+6+LKZJolQefol9DQ0a6Gprpbaulb7efpor8thxwJnU3Eoqqxvo1ukZHDSgH9BT39BEa2efllkwNKgmVCJVOTSoyVvKMZVW9/AQ+v4O6uoaaOvRK8lXuW/iRZEX18hdTUFNsVvv3dN4EVJic1ADVZmoiUylXqejvbmFnl4dA/oBWhvqaWvvoL+/j/bbl3By9SU1M50zny3DIy4PvcFAZ1c3dU3t9OuE/DiIELIka0NcvAZdP63NDbR0davURk1+U5sYiuyktG/IMKQWU18ODQ7S2y2qgtI/IhHcTq9uQI1d2UdtZ5QBlXj3wMAAbW1t1DZ1aP0kcU259rt3R0FcyWwKOdEwqIrVSGnRwYEeGhqa6Ojqoq21iS79gOoXrV1j+0wTdBJrXu6LYXAQkZodMMg9HkbX16MIb219/er4I8Z+l+sfGjIg6UQSzhJyqPRpX3cXTQ0N9Ot0ylUvbZVFrktCDdIncp8EmIcHRQK2hbqWTqWPrixF1b931fXJcyvjQdtek4xtaW5W0p/SRsOAjs7OFhpbO5RGhMpQMd4jabuECqR9cs9U6Ozr7on059AQOl0XdXX1dPXr1HUKUVbSs/7sngwNMaDvobWhhoYOndZXAwM0NjVT39qNfkDeRwKoMiaFOCj3v4eG+jqauvSKPCY8HHmulCdQeBwjI/f7RMihXe3U19erPjQYDIq30NHcRFNTM3oh4RqPr4qbSBuHJO3NKLN676465+DQoJKTlTE7ZJD7pLUH0b4X+V25PnnO1HtQ7ovIoN5TY0pi6/3d8gzXKaNGrzfQ095KQ2M7ur5umppa6entV0TE9q4e+ns6qGtoo7e3j5aWViXF29raSpfIDhvv38jQILr+duobm1XsXb23DYOq7XI+dX/UvdLeAw9CFuj3BsSd3KP5zYTlyg0uqV9C9NJAXFNl06xw0UYXRTZNwEVqa//7I39USmwaiC9U+4s1Ly71p363mEcVO12LiSsQf+QF/nPcK/zvcS/zo0cm8MTzmvv9iV9/qFURE0LZU9MVgMvnpDc+ViCuHxhSrnBF0jG+MNRLTrScxRIfvoteWenD6gUnym56nZS+u5+KJq50BfZDI3T06km7Vsq02Z9r8rIqT1yTXlViLkYQ1xTZRMxFqzsulrhMTqR/JDd8nAC+WOJPzeB/PzqR/+uffsuPH1AQH0WDb/gi4DxiaMB9615cEooVq/kbNlWrVWqaelHfo7flDm528VTU9Sq9cVOeqXoxG2U2/9KxTL8pgDamt5jW/a2fpmOMfhpffPISGeyrwnXrNnZu2sfm4+7cbupUDFnJKdekJr/ubJI2o708v+7Xb1o3ev4xqUPftK2sl+21Nph67y9trf2m9jG92E3n+eu7/dkWf9LWP/v1z1eM3f7Pf/3zNfev7c9/++qascc2WWmj67668d/4/+hxTAf+S/sb+3PsuDDdn6/fXbt/apu/dFzjb1/XFtM4k9++iz85j2liIOcb2ybtt69JGRsjmzu6/ZjGfvWYY356IL9+b0Dc0S2K37yyXMXEhdgm1rNYxEovXFUqm2p0pQuYSQWyOcoNrYH4JGWZP24EZBOIP/HrRSpO/pCkaY2frFzvAt4/HjdBudWF3CZEOgF8RW6TcqDPztWU357UiqdMnvYZ1U0d9BqGMKhlUIG5ssiNlooJqEX4Y2BACm/00tbWrraTASozTwX0YqkbhhVbt61nQIH4zHdWKNKdXI9yp6tKZkbxGaOuu6btrsmtKgv92Xk8/Oxc5UWQmL54IKSe+I/GT+Kf/vP3alLz2C8ePHb6X3+CJGd8GJHfHfkbXyKSmyqz/gdbYEXrAbEOB/Tilhdg/uu98sMWP/TADz3w/e2B7wmI63Bwi+K5l5aOEruU7KrK2Zaa4a+r1C8tHj5TSY0qEH/yLf790ZcUaI17ZqaKbwsgm0B8vDGHWuWZPzqJH4+bqJafPiaEuEn807+9yENPzuYpY4xZAFIkT5X1++TbSrN94hufUt3UTo9O3H/inhW305+yzQWgZZ242USetaenj+bmDgXcppmibCOTACHH9Ri+pLnHQNq1MuZ+sJGHnpyKtN+U5y6fWo7428rNLu2RmLdi5T89W6XhKULe7xYb+QMC4rP40XjRhv+DmrCMfwBTzL7dY6iytr+VYtO3O96Dt5VpTPyA3w/evfmhRT/0wHfdA98PEO/VYecSzjO//1CxycVlLJam1A7XCpx8PYhLzPrfH3mJHz86SYGgWN4C4LKIS14qgynFs/FTRwFcgFwmBVJURED8J4+9oRjqWixaQFziy1IZzATiS6lubKevT+JSEifS4t4m69v0aQJxcZkLiLe3tY+6icQ61EB8kF5RczPcGwXxeR9s5ufjJ4/muYt4i4C4UmtTQi8zRiuXiU66/C5eA3Wdf/hYhQy0YigaeU+qtP3s8ck8bhR7ufkAib38zQ+H0dVmigH/zfv/F+2gQFjKoErZRVM51P8ik9rkGpQxJN+/67/75//bpS3FC6UWcQv/XQ3XXK5a2VatTOpfPp7WV9r5//KWf1ezvrqzcbzKuJBF4vKm+O9XN5X/Tf3zHbbw65rxnayT0JfqF+OYMMXyVR+oErn/f+iFr+/q7w2I2zqF8Mzv3ldpXhoAzzPKrr7+jZa4iJtIMRMB8nFPz2AsiCsX+XNare6ffA2IS375fxgnAPcJZRqIS2nQh1Qu+ltMmLqUqoY2Ont1SrXt65TaBKDHgrgoWrW3tY3WsZWH2QTiyhIfGKGpS8elq7eYawRxVfvc6FIXq1sx6o31wyX2LV4CYdqLwtz4X3/Asy9/xi9e/kyBuIqNSw3y8VO1UquPfg8KoMiL/95ddJ3N3GnuUWD59Y/An64Vctlf+xNg+jbbfdNxJHav7+6irb2TnqZamnpFJ10j63zTPv9f14sUp0HfpbTkJYTzTUBuAoS/9Tx/bT85v17XRa2QnYa/+fxfPa+0c6Cnnermzr9T21rqUg7T1tZCY3s3LTV3aOkbVLKc3/jal3rwQ/00tn6dtv1XW/p/7v9790Zoq6lVddc7m2spvV1Dr87wtfdMYs/dLS2KgPltY9j/51r6XR/pS1UXva1N6tUb6KivpaaqnvbuHvV/S3UtegmFfdfNekDO970AcSF7FRaV4eQegYC5xMftXcK44OCHjb2vtsh3xwBsHIOxcQpW29k6BHL6rAfn7DyxdQzE0TUSIciZFnuXcLX9BXt/ztv5jC5yzAv2vpyz8+K8vS92zqHYuURg5xyGnVOo2sfWMRhbxwB8/GPpVoptwrTVZtYCyqaXn+lTZtzazPuuioULq9X0mwYa2u+DI18yJEIdhmFqW9oJjUzGxt4PW8cgdU3SFu36grlg78cFhwBj+8Kxd4nA3jUCB7dInDyicfKIUSI5Nk4h2DmFcMHBn3N2Hlyw88XBJQQ371jaO+7n+Up7/rGlSMVCusegYUAxuEV+USY3wvA16PVGtvKQxhS+d5d7wwOUJZ5nY9BVFSdXDOCRERVPlvKnAmqKtT4yxOCAnt6udtKszlJQ26UKL0jcWcIbwlUQi1lpL98bobGmhKjgZCPPwYBe169lHwiTVzHfBzEMCIt6ULG2Nc17rX39OmEr62m6U0JRSRlV2fHk1HRjMAwYt5V2DSuCmLwjBASFOTxoMDAoLNmRYcWuluNIyUfFbjYMKD0BCdXI5MK0qH4ZGKChIo8A91QKgkNIvVpJf78w5wdVaVwZZ0NDA1zNziYzu4gBFdaR/r1/TUKokzYrNrgwlhWTV4BugKrLQVinlCoyprCdpbzsgMFg3AaEgd5wO4fz57yobu1EpxtQ90yuS93HAa1/1bMh1ybnlXUDBqpy/Nnmm6ZSoPSijyBs52HpU62srzCF5Rqlb0RPQe6VPEd/4nAQQt9QD1EBofhHFBC5dR3Rxc1KUGkse176WK5RxoU6f3c9mVdvIHoMohEvY0GnF9lR0/GFua5lOej6pcCRdn4pNyzVCmW8SAaEaqteWP0yVoe07QakoqHcS5m8Dxr7bJBBQz/xltYUVtcSE+KBQ0g6bd2aprj0l/SlHF/6ZnhkkNzAEPJv16ljyPlNY0JAXf7EepV9tHsihT5kbIyo/pIiSzLOpN+FNa6ur1+nmO6jNeilDOvIsFKMVJLPEgYUNvnAAH39Gqtfxppcpzp/X796Lk3PjLDu5fp0Oqn5IO0eMDLZB9X41o6lVyljasyrY0k/aJLU6vnTSX8O0lBRQtEtGWddpPs74+YaQHrRLbr7uoi0sKZairFIloJOPJ4Df+fE7wFB52/ZjP+2IN7d3a1cbDJcf1i+mz6QB7alpeUfVk9cLGt5id+5msi5E+Z4xmbT1tVDa/V1kmLDsbY8g1dCgUqPkZfViKGX3IDdLHLMpPbOTRIuZdDY1U1+kg/HLc4Tf7mM7t5+WqryiQkOIMzLiaW/+T1LzCKp7WwnLzGEwwdO4ntRK5Ig7rwv7w6S7mfB7AXLyC6uoqW6ALcThznvFkhFfRuGvgZS4hKIj4rmSmYWyZeSsbc8hod/HOEeLhy3dKS4ro3GqhKKb5dRmZeidKtvXssmKsCHI2aWpN+sVxM1mbxJyovok0cFR3Mps4iezmrCnC5w7LQ71yqb6ent5VpiGKeOWxKeWkhffw/FVy7TrB+ko6qI2Csl3L6axvl9rpxc/ilTVthRWt9MaW4yFscscfJLpLGjCZvDG/l0/RGqWjupvpGKjflRPMJTaOnoUv0THR6OtdUZwtKLGTBIqtBdhnT1+OyYz+9nH6CgqpHbBemY7d/LhYBUmnUakMvkqPpaLFs/WMaJfYdw8omnpbefgb4ushJCOWZuhV9ambIoe1srCLlggdkpG67cquFq7Bk+sYmivrmZtPSLXKtspLO2EI9Tx/h/2Xvv7yqu7O3zT5lZs2bNb++8M9P99vfbtrttt3M2xhiwTTZJiCAQiCyiCCIIlHPOOeecc85ZN+d7lSOfWaeuBNhN29iN3ciuu1ZJ91adOufUU+Gpfc7ez74fEM2wyoBJ2U56dgEhnh5Sfy1T4kXmKZtMvMzNGQm5E8SDh4WEbXyN6Oo+RvvaKa9plixdcffoRrpIiQ4lKDyc6JRU+sZGqWztRmMwo+ouxfvmNUKSC6SokLV82TOmEXIL8kkIuoZnRCq5aRFcve5BabeCubkZ+htLuXX5IvejClGa9HRUZBMVHUlYbByFtc2YJs20F6dJ2t9xhU1ozEZij56lqLSMi3v2cTUwW0pVLK6DhUkjdQXJnD97g9icOozTUxR7BUhiLNqRJoIfunE3JAulZVoiMPEmszg/RUdJOufPnie2sAn95AwzlnHSg724fDuI5kEVk1MWWgqySY0K5PbdIDrVZuYW7BnFlpcXMY41c//KJUQI76jGiHaojoA717gflMSQxsS0TUVhZhYRXg/wi0yjIiOOC5c9yWkaxaAZILewgMTg69/Dp6RrnLn5Oel6Efh4RBeitExiGOmltKKMOM9oBlQTpEX44ubuT32fgvGBLrr6erBaNeQH3eeUkwsZtR2o9WrCD5+lR6llsLUSN9fzPIgpRDk5K91Dz8mD67rYuiVxs8n82OJYszzk/0+ssF8DC2H5iPhXm80mvd2LN/wXsYi3Z9Hfn/oszM9iHitj58cbiMnMxXHfZvyyK6lNu8UH3zoSnZHO3vf/QUSzhllh+czZqIk8zia3aK6euYJ7SDGDVf58suEsebkp7PvqBHm1nTTmuLNxzxHS8vO4+d9/xiO+jOrsEI67uFJUls2tbe8QXjYsqeoJ7/f6gig2bdtHc3sVpz76FM/4YnzdTnLxtjcjo43seONTDoTmU5Hiwafvn6Kkqhjnr9/j3K1o0m99wIbASppz88lJL6A01IXgqk583Z04dOUhNYUxbPjyMr0mu1U5O2Ul12MX3x1zo6ark7CDb3DMI5HcyNucuHCXquwgXnntADl5qZw4/YC2gSHizt6gR2ehK+cOH3qk0dFQwsPLkUQ67uPiwzR6Whvw2edMTlk9AQc/IKiqB2/3CzhdvsfYQBmH3v6MsJQczu3ZzJ2kIqozbrHFwZnMvEw+eOswzZpJyYJbnDVS6H2YVy6kUVucguORUySX1hB0cydHfAqlkYo1Ev/ivT3cDEzh3jvvss+rnOqwEE443CQvP58zb79PSG4Vnk6HueGfTma8Nwf37CM+7Crf3ook0P0Ch87GMjDexdE338M7Lp+Qu2e5eC+AptJA/uvN94jNLuDk4ctktU98P73rUyTu8TCfkC1/wTMiGmfHLURU9DOzaL/upk0G+tuaKQ69wYeffkplewM34rJpaSthz1/fITIlkyuOO7mX2YB5clp6iTEPFbJxw/tEl9Ry6fi37Dt7j4q4m2z4NJKe+jz2HTpDTF4ZoTe+xjkon7auDprqKwg6/hqHnEOpSrnHR9tdKaop47yrE56pZYQfOkVpewvB3l4kFXRKWcLE6NNgZip3XH1obWzkwf5PyOwYJ9/Dh8KqGu5/9RpXYgu5d+oUwaU90kiAeOHtK/Dl4x1P6n+QUkzwgTc4ej+BvOjbnLz0gLauXkm7/9i9ZFL8T7PtYY409SdeHKZ0nWz6agNxRY143bjBXb8Qvn7vA3yTiwm4d5rL/pH0D9ez8ZX38YjP54jDbg7cTyQzJZz9TrfobMnkiw3vE1Nay+UT29h75h5lsTf4/NMIeuvz2S9U1vLKCBH4+OfSVBDAO+9sJTK7iMiAm5y/F0hVdhiff3GRwpRMshJzKAs6zHt73MnJCuObE5cobG4lxOE0pcUpODg6k1xSRfDtXRx4kINBnKefeqj8DravWxIXFqHJbJaX3xIDkwm1SvUfI3EhmjFa6cdWzxImVBrqEq6w8WYsZUn3OXI+g6FxJU0p1zge3Spp0i/OTtIYc4L/609v8tUuoejUSZnPDh4W96LWqEk8ehCP+CLqi/y4FFuPYmKUiC1/JaK8lexgDy643CAxKYVwj4vc861jcm5RCmHrbSjg0gF3OhvTef+Ti0Sm5BDt78YR9/t0dlVwdIsXPRM6OjIf4p1ZjmK0l/sP3Ygu62CsPhjnwEoaMnPITM6lJuQcARVt+EcGEZ7fgkk7QZTLNUm7WwzdzkxaKA08SlLTKOrxNo688g7+0clkpYRz5PADCjPj2bFtG/cCoojIKGNgZJiIk1fpVBlpz7nPrgfptNULLfkkMq8dwzuzhrH+borjI0lPScBzzz8Iqe0hydsPP89EBqpDefPDK8SkZBHm7sg3D+OpzvfhYkwtSrWa0IOnaFZbpaHZxblJmpMu8LVfJRWxvlw6c47krByiwz056RaIZloMvQpLvIDrx31pHVAyVp/Mlx94E+cZS1R4HaOjSioS7nHwsCf7917FMzSVxNgILlw6jJfXOf765ru8++6HhOZ3MNSax2uvOxOdlEpqxF2OenhRUeDHB5dSUSkVFPsFU9I5JgmqCBKSRuh+QOKRDn/h1VdfZ/eBM7SM6aQ0lOI5vjA7hbKnlEtbd5FU3YtB0cb9mAwqc/z50yuniE9JI977FNsCch+TuGmwABe/NNTqUbyueeLhWYZyuI6z+0OpTAzltIsrkfHJxIfd4bx7EH3KCSriHrLN8YQ0DJ7l5sSp277k5GbhfvsG98OTCHY4RVXvABl5CRR2qqVsaoLE1f1tZMdEk52ewP29H5DZPkzefS8Kq+uJu7aLI5e8CAyPoL5vXNIWX1mep/jeaU7dWqvfjTt+Puz76zv4RCSSnRrBMScfKhrbCNz2CTV946h6CznsV4LBMinNwysak3EMLECtNzM8MEhrbjDvucYxOjbORHMGpzz9qW0uZu9H3vQL+eJTt8iq66WntYVIN086mtJx9k1DrRrF282Lew9LmRiq49z+MKqSQjnjcukJPjd9qcjy42piBSOD3URHepPRMIRaZ6KtqZGqtDTSYxIJ3PEaLt4x5OSkcOzEeRIraiXMUsN9OX/qNEnpmcRGenH0kjfj5imZxNNffZV/a3ntNbLefpvS3bsxKRRMviALTliCYjjdarXKy2+MgcD9RVjfT9fxvJb43Mw0YxWB7DyfwrBWT8m9s3znkUxJqhcHLyUzoFBT5ePA5eR2poSamyDx+DN8fCEOT9ebXLkZQbbnXk7H1qPRKwh03klQdhnt1eEElo1g0GuI+ug1IivayQ7x4coFT3LyismI9yO9ZYzZxSV4tERffQEXHO7S2ZLP+xuvklxYTkZiNLHpOUyM1ON6KgWdyUZ/TqD0QqDXjOIdeI/EugE0bVGcDqmhMSuXLInEzxNU2UFSdjI5TWPMWLQknL1Bn1GMTqwwNz1JbfBZSocMUirKw3/9jPDUIkoK0vFJyqK9tZTY1CIig7z4aJsT6bVNhJw4Teu4htro83znkUJHQyle11PIPOeEX0YN7ZWpnP56B3GJSQQ7/YOgmh4Svf3x8UphsCGef3xxg/TCMpJCvYktbaCtMpTA0mFMZhOxR87Qpp2USHxpbpLWhFPsCamhJiWQm9eukFtcRk5WLBEZ5UwKta3ZGcZa87h61I3WfgV9pQHsPOBPqr8/YeEFjCu1ZAa64OASwL6DbgQm5JGbnUNUeCBZMTfZeC6E1LBATh69R0VZNq+8c46U/GLy0+KJz86jpy6KwxHNmE0GqoPDqewZZ3LSisVmszuvrZJ4qBhO9ywkdOcrXPWP5vbVI3illmKYtGfEMo024331DB6ZTQiJz1l9N55xWVQXRPKnty6SWVBMRkwgiTXdkiyo8A8xD5dwPqwUs0mD/61AvHzr0Y83cdEhgpr0cK5ccZNSt+ZlRBCVmktVRhDb95yhqk/F7NwMJT7ncH0YQmlZKTHx0WSV1xDheJrq/kGy8xIo7lAj0hc/WpmnPD4A16MuZGVl4Hv8PdLbBIl7U9rQRmVKEmmpcbg5f8S2wGy0ZiuCxMt9L+D6MJjSshJi4qJIz03H4ZXPCUnKp7QgHd/kHLpGhwl3PMOA1oR1oorjwRWPLXFVSxI7ncJRmmx0VBWQG3yDT/f50TWuZrQsmfN3/GlsK+PE/iiUE0OEnrtHbuMII11dJN72pacth9OhpZiMGgLdg3joXYd2tBHXQ5HUpodz9aobqVl55KaHE51eRHteGIHlXagVQ0R53yaxsBu9YYIUX28KkjNJi0kkzPFVLgUnUlqah09IFA3dXYQdciE91p9rly6SXVBMblYswSnFmKZn/82ohvVhpq9LS/xpApC/v5gh7f8kjs9L4mI+fNo4yIOj77Nxy2Y+3naajNpOqtLu8qe/vsVHGzbx8RvOVI9bJIlI4XjVnnYVh4hGRttrOH/iOpn5MRx762M2b97EHufLdAyNMdQYR3zlKDarhXK3d9l10J/qmmKOH9jJxk1fsX2HK40KK0I+UshBKjpqOLnhIGlVjUTfPslnG7/kix1HCcxpxKTr4PqlTCnpw2hxJLG1PViNSqJjfMjrUGDqSeJmbJNdS3pVezy4upu8gjQqOpTMT5lIueTOsNXusS6mEJqirlIxZmVqykJN+HU+/WITG7/YjntEASPdhRz8cCMbNnzGlkNX6BpWEHdlD19s+pK9m1/jsF8WQ901BPsX0hBzji1br1JaU4zLxg/Y/flmPnr9z2za5U2abyAH9rrRMdiJ5+l9fP7lJj777iJ5HSMMNsYSVzHC1JSNlNNX6BJD/UKEaGmekRJfPvhmL+W15fi4HOGrLzayfdcO0usGpHMg5vQ1PYU4/f1Ntn6+kQ0fbSairJehpiKcD+1i01db+WrjBYqbeymM9mTLlq/YuHUnZ3wyqMn1wzGoEK1qnOA79/CJyiTc7QRffPUVn287REh+IxMdyVyObZNkV+siYqgbVDE6UI27jy8mQYCPVliZtxAbFk1wUi3xBz4gvmmInqZ8TrmH0Kc28+jREq3pQWx+/U0++nwjO/cfIr2ikuCUfPr6u/By+U66Dj7bc17KZy7mjEW9k+OV3I6tZmrSRFRUHGFZHVjF+b+QgnK4Fa+Th9n65Zd8/e1WkvILcTu9jz+//i6bNm/mwm0PmqvTOfftDjZ+sQGHk+eo7hwg0eUyzeMKSkvTqe3VSUqOon9tOaEc+nITBz/fwLuvv4rL9UQyHgZQ2d5Pyi0HNny5kY/f/QKfvBZsM3NSZIahp5CL23awcaOo/yxV7X1Uhbvx2cZNbPjsW26F5aPUa4k7dYUR8xTTqlquRddKL8BiTn3OpiTi0ja+2rqZbfuOEJ9bRMj5L/lyy2Y2fH0A//Ra1Ko2LpxKxmBQkn7Fi4oOBeqhATK8whjuLeZmbBVTNiPR0fGEZnZg0bZL+KhG2vA+dZStG+34pFV2MFIWS2TtADabmc6SKI7t+ZKtW7/k+K1oKnPyKcgoZLAyjEOff8UXGz7l1G0/hibGiT15mbbOevzPHpXw/nb7t6RU99pzvK8PHv63eimT+Aua1/1PkuB6b/t5SVzM8y0vzmLUqenr7mFUZUSn19OY482Bi8k0tfUyrDYhJG7FcKpIaCA8WydnZle9byexmi2oJobo6upBbTAzJXlnC29fIaYzy5RFgVIptM9tKMeH6e7qZlxvZm5+cdXr+RHTNhuqsXFJG9tkMjLY3cHwqAKTdUrySBfhgtIyNyN57kq5tOdWhX7mhZe58GifxmbU0RRxifAmBbapGbvm96oeufC6F8cgPMNF4g/RP0mjfMrK+HA/XX0DGG1TWC0WdMohurr7UKp1CA1ro15Hf08PoxMKabpJeDNLXtKTRkaGR1AbdJK109c/zMTEKL39oyhVasZHFdgmpzDotAx0d0lWstkmvJhFPvDVMEjhFb/qPS/Ox+zMNEPDwxjMEOaNYwAAIABJREFUFqxmLZ1tbQwoDEzO2B3MhAf3otAO1yoZ6OliSKmR2pifn0WjHKWre5hRjZnpqRlmpicZ7eumb2BIGsmYnBKe7rOStrjwhhajQDaLkZH+XvoGhrEKb2ghkCR0wIXX/MICQvN9anpKcvhb0/pmZUny6LbZppi2WZmfFZ7VC5IW/PTsPGLgXaw3aNQoJibQCD1t26R03QjP6kmzjqG+XkbGFVIyj8U1nW1Jj31e0tOemp2TtPolDfAFoc44h8Wgpr+7m+4RDSaTCavFLF1bCqVSSudqs1mwmFS0tbbZVR2nZpgV3u2zdt1+Sct92e62OzdlRjk6wMDgGBNjwwyMKDBZJpmetGEz6xns7aFvZAzLpDi2ZSmSYmlhlkmz2l6/yoBtaprpKSvKsUHau3rRWWxMz8wxNyXO6byk7S8iPkS74iPun5kpK0PdHQyNqzBarFJbY/09dPWNIq4NETUwPT3H3Mwci6sRFOL7nKTtLrzy56XzJ3AWmRztIbZ2CWqrSUN/TxfdI+rVZE8L0ny+8GhfXpxDMz5Cd9+w5Lwqzt2c8FSfmcKkn6C1rQulziTdNxJmwgN+0kBvVyd9YxosIgJj9Tj+LYZcBzvLJC6T+AsfHv+5LxXPS+LS/bQaoy3Cc8ScsQhD6a/NJCi0Fdu0eBCJECDx4BOfVdEOSUN6VThEsiBXE0ZIwhH2MtIcqiS28ST8T/JwXxXceFKnPXRnTXhCOOTZ+2IXblmr54f/RdiPFM8r9eWRFDam6sjn7JmTVAybpNCeH+5jP4Tv909KArPa5loIor2fIjGEPWnHkz7Zk0mstSvKi21ri9Tv1WQbYt3KssDoqcQoYt0Pdc1/IBojLFJpXwnLtQQVy49D5OznwF7G3t6TOsV+IqxSnDOpnbVzsxqK+XTb4rt9sfdf1LW2fe341vBbKyt+2z+r18FqHaLPYps4VrGv+Ih9pKQuUoKN1WtAKiPaXV7dZj+ux7WunkuprtX61vogrRPHIeFrPzeinjXMH2O2ei7tv4W2gb1vj+tZOwLp3NmvW6mO1XPzGJPVduyYrB611Kenzsnq8Yu2xEuhJDQkjmGtzdX7RbS9WoO0TbQn9pHKCyxE5MfT+D9Li3ytzlWMBM5rgkNrxybuoTV87P1+cq2LN2bRpr3tJ9eHNLIi1i+KpDPiPK32X7QnpWwWfVtd//g4Vg/nd/pPJnGZxNcXif/gRhQPAWFZTa0S+A82v7Q/xQN9btomZVISsdniASl/ZARkBGQEfi4CMonLJL6uSfznXvByeRkBGQEZgd8TAjKJyyQuk/jv6Y6Wj0VGQEbgD4WATOIyia8bEhdzcXM2LQMTBuYX1+Qvf6P79dEKC7NWugZVkmTnb9TqL2pGeIQbjTpJyOTJtOAjySlwbFgjzb9LFT9akebmZ2bmv69y9tytPmJxYYqx4SG7Lvpz72fP+zxr1qO1TDJpUaMxTUlOT8KhT8yPPvmIOc9FLGY9JqE4Nj0rzZOuzdo+KffrfBPzrCtCPnReSIHOY5hQMCm803+sOeEnMD+LyWRGp1ahtwgpWSGzavdZeLLrI1aWppkY10mOd0JuVMzxyh8ZgZ+DgEziMomvGxKfn51F256Mg0sWhql5Hms8Cxe2VQeaZ1/8TxxmJFITf55ySnr82Fxbt1rJWp2SI9TyAubRWr7+LgKdbcbe3j+Ve3brT6994jRkX/ukje+V+meSWOvbE1Z+fMxP1ym+T1uNtDZUoLDOs/TY6WiZWdsYt87FY5icYUU4d60sYlO04O1dbxcVeaoLT/plR+eHvyWh30fLTJl6uHjoAkOWaXtc9mMw7efkqSqf6i+SQ9NwRSJxtV0MdRZR0tpLUXoR/UojC0L2c+14RZz3/CQdHXW0DQwQ7RWP2jYriXisNfWkb09ae7zuyaon39bqXl3zuOwzsF0RetwaBfUpWYxrddSkJjNonZHy1T92qHtSs/Tt0fIS0+oBCktKyAz2IDavnqzUcizTgqSfOK6JcMWFWQXJCSU0VtVQU9tlDyn7QX3yTxmBH0NAJnGZxNcNiYvwEkVDBH977RhuV27gEZqBUqPHoO4nJyWZ+IxiemrLaNVMMmXVUVBaz6hKi0HdRdjDe3j7x5KQXoZao6G9Igu32x5k5KRR0DKKxaiisSCRc2euEV3Ugs6kpa6ilOyUaK5eu0F+Qw/D7Xn89/86wMPbbrh5hNE9qsFoNFGbHcqV6/fJKG/HbJ1kuK2eXt0kVs0AyTnVKIY6qW/rksRaEmMKGNEb6O9uprq9h476XNxdLxIQW8CI2oh5oom0TCEEk4DSOi+R3eLMJO1VOVy/5UFqegLFzYOYdeMURPvhesmNvPp+bGYtLQ015MeFEplbT1t9JSNqAz3VaZw/fZbIrCqGRts5tvs2cRGB3HrgT0NPH0VBl/nvV7+kulctxcGLsDGLQUtmtA/XbvtT2TGCUaugPDOFIA933O5G0KmdZG5BeAAvYdN3cOCNw7QOD1FXlkFVUwuFFfWYTApK80rpGlOhV/VTUlFJS20ht65d5dbDWFr6VPTkBBJS2sJAdy05Rfmc2L+dkx7xjKsUtBbGc+vKVZKKm7CaDTS3NVFelMzbr72OR0I504uifXuIW2NxHLeu3iSpsB6TbYqxvlqS4uK5e+s2yaVtTM0uSHriIlxvZnKCrDBPrtzwp6F7BL3RRF12KFev3ye9tBWTxUZPZSGJURHcuXGfwoZu+svj2frxbgJzW6jOyaRPoaSlIp+4QG+u3/KnbkjLuAh7Gxxidn6W4bZyStsH6W4oJ7+qkoxQNzZ+60hBQw/q/hpCbl7inl8EAxNaLKYh0uNy8XA9zs6jVxk1CDW8p0cifuzxLW+TEQCZxGUSXzckPjs9yURdBH9+5R9cDUnizN5t3EispL8ll88/282N9GpKgpyJbVNhVHZzdG8A1fV9JF1/A0f3RKIuHeQv/8ONxsoyrny1h6iUeI6+9z47A6qpTfHF+cRpcorScNvxAT7Z1Vxz3Mc3ZwIozY/n3NEzFJam8ef/788c80oi4PZ5ztwNobHQj3+8fYS0lEj2f+NMSXM/+SHnyenRoOnK47P3fWmoyuD2qbPUFobz97/+mZjKNkLueuN104c339hPdGYxN85cxT0wn9HGUF5/9wPC81qwzogY8Tl0ffVc++YAYYnxHHr9db7zKyIr+C6nT94gJzOSzW++RX5rB36nT/CXEw8prGsmJcqDwuwYPnz3DPnlxVy7cJKIhBwO/+1tTj3IJsbrFtfvB1MR68af/nKaznGjpMK2sjRPU+YDdu27TkaMB+/+3Yn6+kqOvv8e5y+HEn9lF599Fo1WjIQsL2LVtLHvLzsJvnkJ55N36BuoweXzDVTXF3Hg6w+4n1pOXboPJw5647TPlajUAuK873DoeA5tGX4EFzfRUBbK9Zg8jhzYwa24AppKYjm25TsSUmLZ+fbrRNd2E5sRR1R2Lq/85X8RW9XN7IIIJVpA25HCq38/RHJqCvu3nSW3dZjqdHc+276f5LQ4Pnr/GA3aGSljnRDOqfH7mI/PRJMR4sXJ657U54vzd1Q6f/u2nqC4qY8U9718u+cmWRG3eGfzPdrKczi/eR9pVa1EO52jsrMTj5O7cXWPoiDImXf2xFCZnkl+RiG2SSs5wYc5kdZOa44fQUX11OSHsmXvYcobyjn25tt4RGXhdfUElx+EMDxYh+Nb97l3+SSHLrqjNgk1PJnEZXJ+fgRkEpdJfB2R+DQTtaF8ujmBca2Z/po4Dvjk01FXhMfVDJRaA23hZ4lrU6Ib78RhuzfFuWW4/uMYAzqRjaqc1/7sQVZUKI4uqZgsRlpTzrPdr4TE+9e5ePwSqRkZBD+4wsUrydw+7k9lyxAm9TDp8V4UlqTy6hveTGj1aAZruegXSfyd3dwv7MWsU1Jw0ZmHCcWUBF4kq1OFsi2bT9/zpaeng+D7x7h17QKbPnuPI9fDeOB+CX/vS7x75C5JaRkE3rjOPc9IumvD+NqjWBp6leLgp6dpL4nj1JU8xjUGmmKc2OWVjeftWxx3DSI+OZX75zdxO6MMb9cw6rtUaEb6yYn0IODKaXxzGpicncNg0KEa6eToJ7cZVOlQtBcTnZlGU3EIf9sYgcE2I5Hy4qyNkqDDxNUNYtFNELnhXdxDU/A6fZS6XgVWbT++2y7Rq5uSSNSkbODL/+3/5JU3N+EemoPRZCDzwddcuf+Q/V9/yu6LwYRfO4B/bg0Feekkx6Xg5e7OXvccWtP9CCpupLk8BI/EUh4ev0leXQ8l8R5s+OYGSamphF7bwu6wfOLTY0kpreDw3w7SorDnGF9amKE54Sx/c/QkJSkB7xPHCMxtoLogiNPh1Rj1alLOXqNRbZNEeOamNFx++zCN4wZmpi1MDI9RE3yYu4W9GHVKilxP4pVUQo7fCcIq+tErO3E9EExXUzn+509Q2zNEzJEzVLR3kBDuTvWAGGVoxXlXBJXJ6eSm5GG1mSmMOsfV9Ha6svwJKWygp6GA2yd9aa3P4tU3ThGekEJi6G2OPPSluaMc5x1BxHoEEOSbiVX4J6zNEzz/c1wu+QdGQCZxmcTXEYlPMVEXxj82XqKme4jymFsc9cqip6WcQN8KdAYjzREneJDfTndDIdu2u1NQUsGlv22iqKWP9uJI/vzGXbITfNl9wp3e4X4y73zDDr8Skh7c4rLLDdIys4kL9yI8r4qH1+Pp7p1gSj9GbmIA+cUp/OVNRyo6B+ioSMbVw484930c8s1nZKCdkDP7CM6pJNv3OKGlnTTlBvDO514MT0wQ9sCVd75woqgwiZ2vbcLJyYui5Dt85nKHtIxMIgKCiE0rYagxgjMJHUzOCTGOR4ikL10VkRw850lrXz8pVz9jt1cWPh4enLoWQkp6Fv73LlPU1EKQyFA2bEA3NkhulAch185yMDCHiYlxSvNLKSkq58TeUDR6I/ruChKys2gqCebVT0LQWqel3NFL81Pk+BzBPbGS0b4GLn/+d4JTc7l8eDepFW30N+VzYsdF+o0zUnmLuoXv/vQZkQH+uJy4TfPABDXpXrz3yW78Q8Nx+nQ7X310hqKSdFwvncInNJmwgAfscE2lIcWbgMIGWspDeJhYyl2n66RXdVGa5MNXe26TmplJmMdlEqpbSMyII6W4jL2v7qVxzMDcosiDPUtb0lneOfGAjLQkgu56UtDaT1NZBPezu7EadaSfv/6YxOenNNz+chOJ1d2M9DYTmZFLxkMHDvkUMCzO3+m9BGVVUBxwnoxONSZND5cdQulurMDnqBOV7X1EObpQ0dZBdqwX7SozJm0HzrsjqEhKICU6gdHRPiKvbuVaWiudmX6rJJ7HlRNeNNfl8bd3XYhLzyQxKpjw9Bz6+2tw3hlM5H0/fD1T0JttGDRabNMLv9DZ8A/MZn/QQ5dJXCbxdUPi87NTaFvj+Z//71/4x4cf8/YnO4krb5O0wUNDqjGazAwU3ucfH33Kps1beHWnO6WNXeQ/dGXD2+/y9huv8n98coOaulLOO37Bu++/xd//+/9md2Al7WVpOO//ls8+/4JtOy5Q3NWH770U+ofUzBgUFKaEUFKRyX//5S+89cGHfLTha+5G59DZmMa+//oHn336ITuOnqF9cJT8iPO88cHHbN26mb/uD0RhtlIS68lhlyv0Dg/x0OEdzgdVohyu5YbjZj7/4nO27HEisaQVVXssNxPbmZm3q4Mtzs+gG2vjotNW3nrvbf7rf/zv7PMrpCY/gf3bt/D5xk1sPulP59gQ4f5ZDIybMCpGKIj3obKphOObtvDpp5+wde8JMorKcTkSJclYGnurSc7Lo7s1hz+9tYWMVqWk4rWyNEdPeRQ7/v4On33yPrtcbtLRXI7jp/8Pr775Dh++9waXw8sxTYvh9CWmDN0cfesE7cNDZHid52xkGZ31hZzcu43smnbizn7MRtcc+poLOXN8J4cOHODdd7/mza3OJAbdI6ikmc6qcIIyaok/6cJml0haGos5v/9rPv9iI5/sv0HT2DjZucnkVDXh/vqHOHqXYJOG0+fRj1Vy5Mt3+OKLz9l+5Aqto0q6amIIyuthymIg4+INmrVTkgyuwLI/x4N3P/qEjz/6jON3w2msTXl8/r51PEVL7yCVYVfI7dVh1fdz1SWK4d5m3PdvwjuykIgjZ6nu6iU/0Z8urRWroZvTx+JoKUnl1Hcb+eLzD9m/7Q0e5nfSkxNEeGkLo+0VHN/oSGRuBSGXDvOZOK6tB/DPqUepaMHlaDQ5fgF8t/0ynSOjJB51pmbYgshbLn9kBH4KAZnEZRJfNyQuZBoX5+ekRBwatUIK4Zmdm0OEJYnwHZHvXMx7mvRq1FoTU9NzmPUKSsI8ySgspyItkL8d8KOro4T4yHCqKitIu/0O55Pb7elVLQbGx8Ywz80xJzJwzS+yJEKehP730qKkrT45acOgVaDT6SV9bCH7arPqmFAoJfW1hYUFZqan0GjUGIxWZueEdvQSs7N2/XYRqjQ7O8fMzJwUsiQ0zScUKrTGSXuI1dKilKtbWOFiVFVYmwZ1MwkxMVRUVhJ/+RUuJTdLOt0mnQ6lUmUPT1pYWJX0FGFji5IW9vy8aMeMenwUnWVW0hifn3vqmBYXEfjpVCqs03OrsrArEoZGgxqFSoPVZETTU4/fOSfKmntRSPrsT+RthWKe0Mq2h2AtML+wsHqs04j2hVa2pK09OyslwhhX6LDaJtHqdJKWtwjbEjrmQnN8ymZhQmlkZnqGSbMZtULJ1JTQAl9kflHgP4/VoEWjtSejEVEDS4sL0vU7odRK2vWirMBbLKJvdlnPNXlOcf2IfuhRqDXYZmeZfur8ma32YXdRh5AlleRNRX1zs1gtBvQWq9QHcayLi8JStsvGCkxF5ITNoGNCpZfqnF0NSROa5EIr36A3YDJPSpr5euXq9SPplC8yP7cgabdrVDopFG3tehZe8/JHRuCnEJBJXCbxdUPiaxfzs0KC1rat6aXbH4CPJEnW1hxfnJ2Ocuy4M6mNg6jHuwm9cYQzTg4cPhrOoEUkGLHH8K6FAD2p74ffnoSr2bc8+b320P3x/n2/PlH2sab09zdJv0QSiinjCKG3jnPa6RAHDwYwbJ5icVns91S40jP2Favs9a+We0YZqa+r9TzZbD8mEUIlYs5tE4NkegUxoLVJQ7xin1/y+d6xroZ5PV3PP2+39/uHZaQ+P9UF+297n58u+6++S+2IEDu7uv5ToW9PVfqDnR+38YP1T/+01/usfqxeI4/D/ex63yKMbu3zuP6n1q1tk//LCPwYAjKJyyS+7kj8xy7oZ20Tgh0iM5TI0CSekeKBKcKNhIU4LxKmPGunl2zd8uKiZL3PS0TwW3bOTjhihGFZJpjfEni5LRmB50JAJnGZxH/3JC7uhDVL5/FdsSb4sR4Y/Kn+r5PuPoZZ/iIjICPw6yLwEpG4DZvVik3KGSzyBovFap+rfMmI1mZb7av0X3y3/ceJ8Oem/3yZyv+sVKS/7v0g1y4jICMgI7CuEHhJSNzGpM2KRatC19+HpqcXTW8f2sFBTHr9y0WQNpvk7GOcmMCkNWDWKNGOqZm0yUT+S18MZBJfV88MubMyAjICLxECLweJ26zYzAa01Rk0XLpA7UVX6sTi6kqLtx+jHeOSlf5LSeJF7idGC4yj/fREBzNc3YuqIJwmv0wssjX+i1+2ZBJ/iZ4IcldkBGQE1hUCLweJWy3YDBoUqd4UfbmN7oxcRvJyGUkOoXr7diovhKI3m7CazViNRvtiNkvD2NKwu9gm1ptMWE1PlTEa7cPyYpjeasG6Vs4o6rJIQ/VivU3UK/aV6jZhFUP50j7Wp/Yx2ts3mdB3N9HudpHezCZUdWUMlTdgEfs/3T+TvX+yhT75k+Quk/i6embInZURkBF4iRB4qUhcme5H6TcOTAwpMKtVmMaGGA44R+m+C6jHFGiaK2i45kz+lm+ovB/BxJDQyB5nrCiY+ochVDsfpSG1lN6YAEq++46C3cdoyWvGrNNhVgwznh1J6d6dFB90oik6H73WjEmlYLw4hHq/aGrOnqBg8yFqI0rRqbSYNQrGcsMpc3CgcNsharwS0I4o0XU00Xn9Er0ZjYwVxNOaXCnVo6zKpPqkEwVb9lBxPYCxjhHpZeFFjgT8HuuSSfwleiLIXZERkBFYVwi8VCSuSPOhePNO+grLGK+sYDw/lVqnA5SfDkLRWE7d6ROUHXalOdiHKqej1NyPQt3VzcD9gxR8u5NK19t0ht8nf/MOau750HD9klReMapkNC+GCicHKjz9aHnoQYWjC53p9eiGBhjwcKBw526qHzyk1c+d0n1H6S7vRducR7njcWrd/WjzvkfFoX00F7Sha2uk89oletMbGAm7RsXxaFRd9TRcvUjVFQ86QoKpcXagLiILg9b4k5bo75GYf84xySS+rp4ZcmdlBGQEXiIEXioSn0h+QMGn71J68ADlRx0pPehApbsvfRXdjCcGU7XrKJ3xWQzn5tDl40HJ9quMVTYwcP8w1TdCmOgaQJXnS9E2B5rDEhmsL6W3oBT10ACdvlep9ghDr9RhHO2hL9ydsttRKFvbGfQ4TM3tEFSD41gm+qk7cJjWtBYM/U30ZZQyXFdHb0oINaeO0JhRg7a1ns5rrvSm1TEcdJnyI5FoBrsZKixluLaRvpxEmtxcqAlMRK9+yRzzXjJPf0H2Mom/RE8EuSsyAjIC6wqBl4rEhSVesmUXQ7WNqNraULW3ox1TYVIomIgPomr7fmov36Dh1k3q3dyouBaKorGNwYcnafYpQjehwjjSw0BsEBXORyhx2E/VmVv0N3XT5nGWuuB4yTI2KYYYSg6m5EIIiuYOBh+I/QvRK9RYJ4ZoPHyYlqR61NVp1F88S7lIfnDuNKUH99DwAxIfCbpM2aEwaaSg7f5Vyo8co/zcJSqd9skk/pwvDL+UxIXsphBykZafIUQiYsZ//CO2/1QZUcPzlPnxluStMgIyAjIC/w4CLxWJKzMCKN12GOW4DpvtiUOUVadhIjGcihM3GatrQ9Pdw0RdNS2JBajauxjyPE2LfwUGlQZFdTYtiUWo29sYy4+g5LvdVIaW0xNwi+oHEWhGJjAMdtEf8ZBS91iUbd0MebrQ4l+OQanBtkrizQnl9N05T7HDA8ZaO1C1VtLkdoGG1Eo0LXWPLXGJxB2CGIkLoHy/KwMVzahaG+iO9KTGNxa9UisPp/8Emf88En/EyuICSzNTTOvUmMeGMY4MMm00sTg791iK9Fk3hSD7lcV5pq02FuaEetuzSPgRywtzLExbWZakWNdqesSK0E+3WpmfnmZpfpr5mWmpzFoJ+b+MgIyAjMBvjcBLSOLH/5nETQb0XWU0Xj5C6YU7tIeFUnv2DBWe6ag6ehnyOk1LUAX6sXFUKXco3vI1dXd96fS+SfH+47TmdzCeFUPV7sPUe4fS53uLmoN76cytRzcwaCfxoDUSH7Zb4vFVDPnfpGTvebqiouhyP03pN19SfiuYsaoqOq9ftg+nB1+m7HAwQynRVDo40xYcQa/fTSp3b6LkzC3Gu0e+90Lyc+aK/yhln5/EhWbqCvOaUYbCHlC0ZzdlBx0odzxE8X5HWiJzmLTOsbK88sz7aGVhjkVjC5XOLowNGp9RTtS/jLWnlLqb3phNs5Kuub2yZRatw9Q47KOnoR9FbhxNMQXM2Gaf2Za8UkZARkBG4LdA4OUgcREnbjFh6KyjPyEfg978PetVCg/Tq1A0lNMZFESL50Pao5KZ6BzDpFKjqc5lvGlQ8kK3jHYzGBZMm7cXbQH+9KZXYtDoMI0NMJqbTLuvD20+3vRm5qFTCbEWzeP9LQYTNr2G0YwMxlqHMPQ10BMRSquXJx3hkXRHRtMeEMBYey/K0mJUHSNo6wsZyKlHP9TFUGocrV5etAUH0xOTQEdAICOdQzKJvyBL/NHyEivzM6jTfKk4cITOuCx0nV0YujsZSgil8vBJmmOrWJicZGl2mnmrlWmNBptCwdzkFIvTkyzom6h2OslIn47luVkWp8zYxseZVGtYmJ7m0coS08oBxorrmJmaY3Fmhhm9GptyHNtYM5V7dtBdP4Cpuw1F6wCzlkkWJm3Mm01MqVTYtHqW5uZZWVqWLPo5swHbxDhTBgPzk1MszS+yLHTI56aZ1qiwTUwwa7YgtNFXRMasqUkWrBamNWpsai0L0zOsLIsEGr/F40BuQ0ZARmC9IfBykPhPPOTXLFIRuy1iuUUKRov5+0S/VkbEZYsXArNej1nEiT9WUhPyqGYsBh0Wo+H5xGOEOpvUnlaKHbdaxP76p+p8MuQv2hWx5iatVuqbiF+3GAxYrdbvvZA87udzHvMfofzzWuIri3MsmXtoPLifBs80Zqbn7ZroK8ssmFUMh96kcNtJtKOjKHPDab5xndrTLtQ4O9PiHYxhYIwFXSPVTs4Md6uZV3XQ5X6d6uPHqTnlQmdiHnPTs0yNtdAdlYDVYENbnk6dy0lqnI9T63KM/I0bJRLX1RfSV1jLlKqb1iuXab17l5pTp6g+5UJHSqOUTtM2UEWL2yWqT5yg3vUCTW5uDLSMMm/WoyuKo16q15mGazdQD2hYsCrounOTDh9val1OUX3yFE0hhczML0rTBOvt4SL3V0ZARuDXR2BdkbhEaIKkBTE/JueniHSNGNe2/1OZ1f3+af0z6niqLvuLwHPs+72+/UQf1+qX/z+3d7qwwhfUNVQcPEJPxZBk7Uq3yKMVVhZmmewrpmTHN3RWtDAUfoP8r7bQmpqGqTGbhgNbqfWLwTZeR+URJwabuum94UrZzuP0NdUzGvGA6j3f0lnZjbE1l5ort1DW5VB5aB+Vlx8wWl9Bk6sLOZ98Qmd1J4rcKBqjMjH1V1G96UsqL91htLWdngAnyo8cZay9ndZrpyk94c1EdzcdXjcp+mYLzYVtGBsKqPpmF83Ryahr82hR/iAMAAAgAElEQVTZt4Xa2w/Q9LXQuGcHpQeO0FfTwVDKHcoP7GKw38jy4tKv/zSQW5ARkBFYdwisPxKXSe93Z9k/tyU+P8PcYB5lh5wYbFM9mdMWGcmW5pkeLKd0x1Y6yxoZCnej/E44VqWWRZuB8Rgvyk66o+8up+LQEXoK86k/tp3GsERU1TUoC9JoPHec8sBi9A2ZVJ27Qm/oPcoPnEQ1qmHeasHUlkvRt5vprO5gIiuc+vA0DD0VlH67k77yfmZNRiaboyl1cKArI506R0dGm7pZmJnB0lNJ4wUHGnMaGI28QNmxEwwVVaAsL2ckxoOSU9cYqa6gatc2GpOamLVYmerJo+rIfrpaVNIw/Lp7usgdlhGQEfjVEZBJXH4p+I+/FPwcEp9XVVO2+xDtqS0sLS3bb5BVS9xQEUfx1u0MNrYxEnWbprgcZmwzrCzMo8uNp9rxHOMN+ZTtd6AjJZmq7zZQePQw1RcvUSMW1ys0plRLJF55+iItN85TdioE65SY415kwdhH2b5ddNV2PyZxY38V5Xv3MzGkZ1F4zHckUOpwkI6kRGqPXEc3qGJlZZnZiSba3I7RkFlLn/t+8rZuouLcOXu7Fy9R5xnCRFMN1ft209s6weLcHLODJdQcO0hns0ziv/qTUG5ARmCdIvDSkLiU3lPMK4t5b3n53WCwdl5/bG7/eUn80dICy9M6Oi/spPLCXfSjOsnKFU5s06PtdN4+Q9FJP6yj/YxE3KD8TgRWpY7FSRPj8b6Unbzz2BLvLsij9th2mpLzMPb1Y+hooD8hnO76PvRNWZIl3hdxn/IDzqhG1czbLJg78//JEjf2V1O+7wATI+bHJF7meIjOtDRqDzkw1jbAwuws5s4yGs7tpyGngaHwc5SdPMN4SxfG7i60dTm0JaRKw+mCxPva1TKJr9MHqtxtGYHfGoGXhsTNZjMajQa1Si0vvyMMNGoNFsuPO/c9L4mzssyjpTls7blUbd1M+blbjFZVM1FbQaPrcUq2HWK0c4JZ9Qgj4W7kbdxGU0oZxros6vd/TV1gHJMK4dh2gqGWDjpvnqdkhytDLV0ok/2oO7SLnoYBTO350py4qj6XqsP7qXC9z3hzOa3Xz5D/xReSJb42J24erqPS4TCKMQuLszPMdKdQccyJwboGWi47U+rkiaqvhy6/6xRs/pLG/BYMdamUfbOfVqHf31ZOx/FvqPfwRTfSRe2h/fR3aVmaX2BupJzaE4fpbtOytLD4Wz8b5PZkBGQE1gECLw2JC4tNPOzl5feHwY9Z4WLbc5O4uKEePWJ5dhJLcx4dt85LXty1Li403rzHWGMXiwtLLBgVjITfpPyY3cO79vRpmrwj0Q1qWJocpicgCO2ESRri7rh3Q/Iqrz17nrb4Auam5pgab6M3Lhmr0YauMov682cRdTRed6Pp6nXG+hQYmkoYKKlnSttPl5cPBt20FDq2oG6mKyAQnUKHrimTxuuudq91p0OU7tpGe0UPswY1qvxI6s+dodblNA037qLoUbMwqabX2xPlmBCaWWLR0E9voC9q5eQTJ7518FCRuygjICPw2yHw0pD4Tz3o5e0/4kG/zuf1fxaJCx5fEfHis4gY7EnFhBQHLhzBhPUqVNgWTErGoh7QmVSIaXQMm1LJrG2KZbFdDMkviljtRSTxlymLFKs9qdExPz0rSbhKcdzzc6wsLbE0O8uMXotNpWLGZGJhapqluTmWFxck0l6an5d+rywv82hlWVKEW16YZ944xkCUN23RiYxVVzEUH0SN4zmUQxoWZ2dZnptiRqvGplAybZm092e1PdGupC63tCCp0wnP9EcrcqD4b/dYlFuSEVg/CMgkvs4J8PfwcvNzSfynbq9Fi5qxuAf05VUxP7vwU8Vf/PZHKyxPGxlPCaTswAEqnZwo23WIFs8USeHtXynKvfiOyDXKCMgI/N4RkElcJvF1453+vDfjytICC7MWFubmJIv2efd7ceUe8Wh52a4IN21kSq9i2mRmadben2drtr+41uWaZARkBP44CMgkLpP4747E7dnFXpLhZxHDLrKtybqpf5ynqnykMgK/IQIyicsk/jsk8d/wDpKbkhGQEZAR+A8i8NKSuKRDrlZL2uVWs1n6L/TIf3IOWEifPhVnbpdM/f06hf0kHuvgJeVFz4n/B+8nuWkZARkBGYHfFIGXj8TXEokolTS7u1N/7RrGiQnGystR1Nf/OImLfS1mNGOj9Pf1MdDfz4hCh8Fowrqqa/5YfOQHvx+vn5yUtNntv5/+LjTbrdIiYtrNZstT5ex67j+sw2pde6GwYDKZvxcvbbVaMBsNGEWCldW6fg+E/EuO4eeQuBiWlhcZA/kakK+B9XAN/BZs/tKRuM1sRj8wQFdwMOWHHal0dqZ0715a7t5lKDPzJ0jcgsmgpTrNm/3fOeN2wZWLZ07gEV+A2mBCr9eiUioxWwTZW6RsZjqNBr3BiFajRmc0SmRvNpvQaFToDSZJOc1iMaNWK9HrdJhNBnob88mu6cFsMmM0GNCqNRj0BjRCpMUgMqTZEKMH4rdGpcWgUVBZUUxd16j9ZWLShtGgpruxikzv20Q3jHyP4H8JEa7nfZ6XxMVNOyvUz8wWeZExkK8B+Rp4qa+BaZFGeGXlV+fxl4PEV4fAzWo1w/l5tHl40Hz7NoWbN5O/aRPFO3ZQeeQI/UlJ2Eymf5nBTKQaNekFiQdx1z2NcYWCwc5arp08TGZZLQnRUcQE+5CYVENPZz3pMQGExSTg6xdEmH8gEWHxNPUPUZERQ1BEOHFROfQNjlCTFbv6O5PB0XHSPM9w5WE0ve2VxEaGExISS2FGAnHh4fgFB9EyrKC5Ko/4qGjCfALJKKrG58YFApOKMJjsFrzZqKSxMJWHrk7E1A9j/glVs/VM0j/V959D4svLK5Jm+pKIqZYXGQP5GpCvgZf0GhAELgyPX/vzUpC4mMMWubf709Io3rGdlnt3KP72W7LeeovMt94i58MPabhyhXYvLwzDw/8yF7hE4gYtdZnheHsWYLbZUI2Pkn7fmSt3I/HyjaaipBCPMy7EJMdz5+EDkjNi2bvNkcSMfOLuuXInIouHB3fjm5BNbnYhHe0N+Dvuxi8xm/zcAnoHRyiI9+J2SC499ckcvu5HQUEpBZkp5BVkcv/ELsLKW6guzyI7v5CoBydxfpBOUIAviYXNmCxiSF5Y6kaM6glqom8SXj8sW+LLq8lMfu0rXq5fRkBGQEbgd4TAS0HiVqORwYwMyh0PUXHCSSLtxuvXMSkUaDo7KT98mOz33qMnMlKSsBRD1c+y7r5H4g/zMVvMKAa78dq5lTNXvInPqEExNkJ+wEXCk5KISEulqbmAi86BDI6P0FYQygH3NBpyYjh9aCffOd+muq2D9oI4Tjlsx+HsHep7+6kvCMI3tYHx1lQuBebT391JsPsZHA85cuTbTUQV15AV6c6B/UdxPf4dzgFpJCZFU9AwhM1md7KzWcyY9WoaEtyJECRu/XF98Wcd7+9l3fNa4r+j+04+FBkBGQEZgReCwEtD4oaxMdr8/Mh+/32y332XugsX0HR1SQ5tgsQz33xTSj6h7uiQ5pufSWAi05RRR0N2KG7XQ6muqSAj3IPzVx+QkBhDUGg41eU5+J2/SF5BFvG5ObS1FXNy33fE55YS+fA+QamlJN67RUpuJh6Xb1JSXUv6wzskZqfj43aLoqZu6vPDeBBTzFBrBtfDSunvaCTw0g1SMvPwv3iIe3HZhPpcJSghk/Sga5y8lUB8XBipZR2YhbObcJ6zijl5Lc1J94huHJVJXLbEX8gNLVciIyAj8MdC4KUgcRE6ZtHpaA8IIOudd6Rh9MqjRxnIyKA7JoZSBwcy/vY3icS1PT38y1Azm9XueNZcREhQIAF+AYRHp9ExOMF4TzMZUcEE+fiQXd7K+FAPjZ3t9HQUcXy3M16ePoRGZdE9Mk55UijB3t6EReXS3T9ITVoEAQ+9iIzJZkihpretmoTkTLq7m8mr7WFidISMmHD8/EMJCgwgMqWA0qx4Avz8CQ4MITw4lZLCbDKL69AaxXC68Hq3SkPqIy2lNIxoJYe3Z76YrIMQsX+337Il/sd66MhHKyMgI/DiEHgpSVxY4o1ublj0erS9vZQ5Oj4fiU+KkC4LRoMenVaLRqPFIIVwmaVwLr1Gg1KlwWQySUPtwgtdOVLPjQvRjChV6HR6aZte7KtSo9UZJe9zg16HWmzXGzBbLBgMBslT3WgSoWZmaR+tRotKpUGr1aDWahF1qJRqtFodarUGnVaHwSC83yclS3xy1ZnPIixyq9W+7g9A2M8ifJnEX9wNLdckIyAj8MdC4OUhcb2eztBQcj/+mNxPPpFCygTR6UdGqDx+nKy336bwq68kUv+XlvjPIkEbkyLUy2jCoLeHlj2LYOR1v75Qjkzif6yHjny0MgIyAi8OgZeDxIXCmsnEUG4utefOUXfuHH3x8VIomUmlos3Xl5qTJ2m4fBnD6Oi/9E7/JYT7tEDLL9lf3uffJ3mZxF/cDS3XJCMgI/DHQuClIPHHQ8t6PYK0Rby41WCQPNCF57pZq8WkVErz5pIVbhNW9LPIw66QZtTr0GrEsLZOUkMTam0WSWVNDH2bEcPjQtxFqRSCLkZpiFwIuljE3LzFIg2Fj4+OMjQ0yNj4hDSMbhL7iPpMFqkuk9GIThKDsUmCMHqtTqrLYrVhNhmlOnQGoxQ6Jl4Unt3f7x+DVYTamQzodIbVkDN73RYpLO37ZZ+nvvVSRibxP9ZDRz5aGQEZgReHwMtB4s8k5F9AWhJZGxltK8f3xhUu3/CiqmdcmrPWKYbJSUimfnCY0Z5WQm+5cv6cKzc9s1DrTWjGuympqWNCpWO0o4WAsy64XjzPxQuX8IwuYGyomZSoDHpGVBh0WnprKikrb0YvSN1korOkgIzsElQGC3rVGFWZyZSX11BT04bWKBTG7C8JklLc6suCRNqr38XLg5Bg1Ss78PMpRCnNv5vRGQapre3EZBHSrr8AkxeF7a9Yj0ziL+6GlmuSEZAR+GMh8LsicREnbjbqKQ4/w8OkSjqKgrkSUsSEYoKSmEBO7DpEVn0fzfU5+N0Jon1sQnJ0Uwz1cO/cMY66h9I/pqa/oYZgt9vUD6kYGuoi6NAZahtr8L0TQWvXBFqlkraiItJzq9EYzZgNeuqTYggJS2JcZ0I1Nkh6cCDxAaE4H7pDVXsX/V2dNNfW0TswTm97C6VV1fSPK5iYmKC/pYXiqhp6hoZQDFdz8WQwxSVlNLV00VWTgZOjB70TSoSVv16s65/TT5nE/1gPHfloZQRkBF4cAr8zEhdWsYHBrk7qW1tJC77OxZBM2urLuHH9PI6O50iv6aChLI4LJ8/wICiA5MImRhVK2mvz8RaW9rCa3rpKPF1OE59VTOr/z957OMd1nGuf/8PW3dqqrf129+536/O9tiVLTrqyZVu2oiUrUIGyxJxzBEmQBBNAgJkgSDCDBECACARB5JxzzmEADGYGYQImB4TJwG/rHAASJYsyZSWSOlN1aub06e63+5lz+jnd/YbkKLatP0NjRyURYZHcvFNAUX4uqbHXScmpRmcSXL0aqL8Tz43oFIb1FjRDctKirhF16gLbN+wk5k4eSVEn2HPwNGXZt9m1cxcRZ09y5Ph1qrJi2X3wKJEXI7mckM5AXxUB63cQEn6e/XsjyIy9xMZ1gZQ29ok25l+HHB+XvA9L4kJc7mn/Z+5WZ6YFF6w+PB4vPq8Xj8ct+lZ3udx4vF6mp2djeQtl3C4XLqcLt8eL4Lr1Hz8zTPv9eNwe/H6/6PNYqNM7d7hcLrFuwXe72+PB6/MzL9/tdotl5l0sCvK8821xe/D5P+9+UXDH6Pf58Hp9Yjs9Xp/Y1n9s01zKzIyYX+ir4MXx6zhynJ72i9j4RReQs/UJ7RbkC/V5xcPP9PfgHvKB/ZMuSAg8JAKzQU+mmRGf7Rlmpv1MezxMC8/GfJrfj19Mm31GxXHD58Pv8TL9hWfxwWKFugU5s2OF8C3ImBbGlTmfFjPCOOHz4hef37l8n6Z5Py37YBnfzpUnisTn99aNmlFa6yuIOnWEPQdjiDsYQOCBMxzcu4/Tifk0N1eQm11JR00O4dvDqFFoUfdXE3svXyRxWUMVp3du5+y1OK5cusKpvXvJKCng5OGjHD99k5s3oog8fY6ErM9IvOFOPLdiUsSZuEDi6TdvkJSQybGgWwwo5aSk3yGttIXqG0FsCYviVnQUwXtPcH37OmJqBtCPKmnr6EI5UMvJkDvIVDKun0ugsryI0KAk9EKks+9wSfuHJPyHJXGBHD1TRhqqihlQm/D7PBiUHZQWtqPTa2iuqyQrJ4+8wmLq27uxT7rx+7w4x/XUF+eQfiedoupuLC7vPxLhzDRuh47irEJUFicerwf1QBcldZ3o9SOUFuaSnZsn1l9YVkW/2izWbRnuJTc/D4XWikCUAsW6xs101ZSRmnqX9Pxa1DbX3LXZh9bncTIq70c2MEpPUw3FTQO4vL4HPNHCYOJDr+hH1jeE2ye8mDwg6z8kz+B1T6Gqr2BQP45veragz+1kpL+X3kEd8o5m2ofN+CRnO/+AnpTwqCEww4zfjW1kFLfHJ5KpUz+KtrYGq2oY71zaxMggYw2NWDV6vMJLu3sCs6wTTWsvEw6nSORf3bM5ORo9nimX6P/cO2HH1NWKoaMT56STmRk/k4ZR9C3N6PrVuN1eMd/U2DBjjfWYBxV4XO4fj+/0b4tABKU3YVacc/E8aZUdtFekELDxCnnxiaTG3Wb/3v0ci86gKPs20RnV9HXVcjIgmBq5HnV/zWckXldB5P6D5Dd00d7SwrUDG4jNLuD88ZvUtg0wrFLSWJBDem6NOBMXQoq25ycRHnmFtl45ve1NREccJyO/mKP7ounpl3EvPZnsyk7qYg+xMyKZovwsLkfdIiF4LedyW+ltKSchM4ve3mqRxAdUMqLOJVBRmk9wYDwao/VHv5zu87iY0Lew48NFXC/pw+OcoDM9jLffCqKyKouANQt4b9Eq1q1azkdvvMH5O7koh/uI2f0ub//tPZZ8uIy/vPxXNp1IRT/hvI9YBaL0YlHV8NZfX+Nej56JyXFKrgXxzsZwmupyWfTyOyxdsYFdu3dy4OgxcpuUTDkMpB3+mF/88nmOXK/E7JjAM+WgOCaIV198i48/XsMfX/4bH606jUzvwCusAMxMY1APcP7kDlLLm0nY/zF/2xHDyJgBx8SkmMfjceGcGhcjNE1MTuJ1T1J++zLh5+MYHjNhn5jC6fbgFfAYd2A0mhifnMIlzPo9rllfCWYLk1NObBYtMesWEF2lZHzKxbjdjlEzROKlCC4mV9KUd5NFK08zZJ36lOS/eoCTrkoIfP8ICOTtNqkYSjtHU3AEVusU44o62sOCqAnYRe3+4wzXduPoyaVp/25qdgRQs+cU6t5BBi8foH5PANUBgTScScdhsT/4RXhmGt+EEW1hMo2HrqIf0OCdsDCafYPanTuo3rKF9qhcLP2tdJ0+RP2+QCp3HmCwpJ0JVROtIUHU79tL7d6T6FtUTHv9PFjYt4PjEzUTF/yRC5rpTSWJrF29mnWrVxGTXY9OO4ZmtJ+7l29Q1NGDrLGIwHXrWbZ8PWHx5YzpjYwpGonPKEI+rEfR3sDJzUtYsXwFK5av5MDlTPr7Grl8NYVuuQ6jYYzOimJyiurRi9rqFvSqHu6cCWXJ8o2sWL6aYxcTkQ31ELlrJzsiM8nMuEthfR/q0UaOrFjJkhXrCbmSSHdzPttWLOaTFVu5cqcAlbKJs2GpqNRybl2+S1trBUfXbed6fhdm+49bsc3jnMSuqWfRf79CSHIDxjENVTe28uyvV5OVlcgnb/6OoJhcmmrLOL33E1aFXqYk5TQ/+/kvOJ9cg1yuIO3SVn7zx1e40zQiLonPPkbCm7cHXV8xv3z2v7he3Y9Gq+bO8WX85oMDlBUlseCVxcTl1qNUKtDqjZgEK4eBCj757TP82//2b3ywejsdqjEcQ2UsfPYFFh9JQj40TEPedf6vnzzL3sRGJt3CUpyH9uokFq5eT4dikPjtL/K//r93WLtkCVuOxTFosKHXjZBweRdvvfUeJ+OLsdhMpF8MY8PSNWxdsYzVO05Q1m/AMtLOtf2b+dWv/5s9Z28jGxrDoqgiZM0nvPDSW5xNKGRQ2c+5Jc9xsaAbjaqXi3s289a769mwbDNhNwroV7Sx/7d/ILlhGKfX/12PN9/OqCXV8qNDYMZjQREdQelHH1C5Pgij3spo8lmqtp9irLeD3gtB1F+OZzh2F1XbrjPWXEZT4GY6couoXbKCjvgixrKvUb54KxqVEWFRSlwu93+2RD67VO/H2hhP+dK/U7w6FHW7Aqe2j/bDe+i5U4Cu6DKlK1fQFRdPVdA5dA1t9J/YTMvJmyhjwykNvIapo5vhskpsQyP4hFW/uRWw7+pPe6JIXHDeIkREs1osGLRadAajGOJT0AK/Xytc0BQ3GAyoNfpZEzQh/reQRzw+M0cT8s0es6Zn89cFGcJhF/ygC+ZjQlQy+6wGulaIKa7TfaqNbhrTMqIziO0QNNDtQuATkx61WodRUIqzWsRzrW4Ms3XWe9t8W4T8Qsxyg07DmMnyo9dO986R+N///T/4H//xc5779a/5xX/9jJ/+YhUZmUksfPU5/uOp11j44fs89/TTHI7MIPvSJp57fgO9BjvjDjtmVQWr/vBXTufI8AhvyeJnlsS1PQU89dN/56lf/Ypf/fo3/OR//t/8++uBlBYm8sf/5xleevkdlixZxNYtByiVaahLPsUfnl9FUswtFr+xgqS8Fkbrr/HCK6+R2jbKlNOJUafk2Ie/YPfVUiwTU/jcE2Rf3s+agGTGDCMk7niR//H/Ps/KgIMsfuNltl4vJP1aAH96+Q3OBR/iud/+hqCkWlJOH+CNX73GsdMRLHn+D6w+lkrJ5RD+/vp2rp48xiu/fY/wpDKy9y9n4dt7Ob55E7/9yxZya+sIX/pbzt4r5eqhdbzw5w0c37uT3z37AqE3ClGO6Mg6vZw950swTXikvfHvaqSV6v1mCMzMMO3zMNWdQV1AGEa9DU3GJSpXHUSRl0nzwQ1UhUehLb1ByScLqdqwguKFOxhq7MWmHWV8RIbiygEqtp7GMGoWSXzaZWdcIcfc08uE2cG0X9iqmmHG58Ypr6It6CyajkGcY3I6jwTSei6a/uv7KV62lK70e9Su+zvV27dS+LcPaY3NpvdMKAVvLKb046VUrA9C2y6XSPxfXmYXXJoKx1fsIX9XTl6+WO8Xz4U+zafNtm/Wc9wD2/oQffmXcfoKfL7POh92T1yciWvr+ejZF1gTFkNxXj43Dm3k6V+uJiszmU/e+D2Ldh7nyuVIdqx4n8V7LnL3/FZ++Zt3qFEYRBe6o62pLHjhZc7l9TI+PikqlwlKXeJMXFbIs0//L8Ji75Gbm8/pLe/wzLv7xZn4G799g/3HrpB85y5pmZl09fdwdMP7/Nczf2PHjk384ee/Yv/JWyjq4/jNH/5MVGGX6B9fq2ph04u/YHdUOdZJJz6Xg4wL29gQmo3FNEpSwJ/5xQshtHW3krh/DS9su8qVPa/z3At/IezIUVavWUVQbBnJ4cHs3HOSPnk/Yct+x7KQJEoTzrB52XrCDu7jj396lxNxheRH7mTdss0Erl/JM69tIru6RiTxk/F32bR6IVuv5NBSV0Xw2k8Iu1GESj1GRexRtu5LZtTmkkj8m1GNVPo7RGDG78Mpy6J+93GMegeOwVZkl07ScHA/5auXUXvuGrKIXZRvOshgcgy1m7fQnlbOhKqNvnMnaThyDEVNNy77uLji5DP30nUsjPqDh1G1jc4pvcGM34tLWUfbgXC0nQo8Dgua4rs0HgyiZttqSpYtpiX6CpU799IXl0T7gY00ngin7VgwJVvPM5KXQ3vgNkZyK/EKe+pzynHfFTRP2Ez8yVxu/j4J9YeQ9bAk7nVN4dA1surFtzmX24Nr0kFLchC/fX4Dubl3Wb7gz2w+cYmUe8kEb1nBG5tPUpwXx+v/6xdsDrpJQV4RIR+8xQt/WUtRWxdZt+Op6deJe8HCMrd+oJT/fu4ZktrVOMbtFEas5w+fHKGyNIUPXlnIqegUCvOLKckrovRuHB+++hJLV20m6EAgi95/i/dXH0TW28Tmvz7Ne8u3kV9UwcX9i/n1L35LfK2SSZcbv2ucnHPbWL89HZNJTULgyzz93BukpKcTuO5D3g9LIvHYYl55+z3upadz4Ugg14taSL98gqPHL6PRD3Fy3Z9YERLN2U2f8NbiQNKTr/HeH9/jREwKu1/6NR9tPcHNsH384a9byaur59zy/+bM3TzOblnJi2svkZ+RwJo3X+FEdLFI4tkXNhNwMg+9wy2R+Hc10kr1fmMERBLvy6F+zwlMhgnsHaV0hF1ksLSA+n3baI9Lpyd4DZVbIxhpqKVx7w4aEvMYOLOJ0uWbaDx/G1VpJRMTgrIa+J02rD09GFracOhtnydxVT3thyLQdQ/hdZgZSY6m93YanRcCKF+zj774KMq3nGSkopH+46tpOhlO7/WTlG86xWh5MZ1BW1AX1OAVlOAkEpeI+Ycg1u9T5sOSuN/rxmnp4tCb73GrSolA6q13zvLK63uobSxm09I3+c+f/Yynnn6K199fRk6zHKPJRGvOTd75xa946qlneOqpRaS2qTGqe9i5/u9cKGzD4xfMy3xYh2p57dU/kdNnxOmcoPrGLv667SLtDdl89NTT/PznP+eZZ5/hl8//kTcXrOP19wJp7BvGZrXQlBnF0tc2UtunRdWZQcB7P+fpp5/imWd/SXhqIxNTrlkzNJ+blpxLLFmzmUGdlvyI9fz0v/6Tnz/1c559dye1gzqUsjIC/z7bj1+vPESn2UpR/CXOXojDaB0jKuBNdlwroCLhKH9+/hmeefq/eP0vLwm/SPsAACAASURBVHHsyl0yTy3nmad/xu+f+yl/+P0CUqqauLb5Na6XyeirSuJPLzzHU08/y69+t4Rzt+sYUqs4teB5Igr6mHRLe+LfmGmkCr4zBAQydCuLaDp4DqvNhVMnp3XPTsoWL6L60El0fWpcQ9U0r15J2eLFlAVeQNvVRuPypZQtWkTJx4uoWBmI0Tghkri4Jy6angkmavfd+9N+3KMddAnP27Aev2sSdVYClcuWUrp4MV1FnUxoZLQd30/ZkiWUrdnAQHU/bn0vTTu2ULZ0CTXBxzGNGPCL9T60Ocm/hJ00E39ElpS/T9J81GQ9LIkLRCuYR01NOZlyumbNx6acom7C5ISgy2BGq9WK0euECHMuj2BD7hFn7Dr1EPIBBSP6Wa3tqQkjOTcuUdSuwjs9w/TMNIJWuBBVzuV2i/bTUxMOhHoFvEwGA2Na7Vz9BgxGCxbbOE6XR7Qpd05MMDk+gcvtZXLCjkWvQd4nY0RrFLXCZ024BG0aP9r+Fo6v2UZOkwKL1Yp+TItKqUCnN4ptnpocx2LQolQoMFmtOD1CnZNMTUyIbZycmhKj4U04rIyNqJCPaDEazaIexrjdgnpIKc6wTSaL6L5X6INg5y7grFOrkA+OiBH6HOMTKOvj+PNHK+nR2fEKe4L/0jAiFZIQ+B4QEPbFvW78gl8Gj2D37cY3acU+PMSUxYrXKVxz4R03Ma4ZwWmx4RmfxGO347ZacJnNuG322SXur7rRhe21aZ8oxyeYiU378bsmmBxTM67X4xmfEG3GvRNWxtUjTJnMeCenZtPGzTjUo0waTYhlH94e9F8GUCJxicR/cC9wD0vi//Jd/sWCghmJ00qvcpgJp+eLV7/zc/eUg476auo7VUx5HmQf/t02Q3CA4fe6GKxP5EbjEC6v97sVKNUuISAh8J0gIJG4ROI/PhJn1pObMDsWvKd93x+/sKIgeILz+fF/x+YnD+6bMNvw4/V5cQkOMX4AHB7cNumKhICEwMMiIJG4ROI/QhJ/2MdDyichICEgIfBoIyCRuETiEok/2s+o1DoJAQkBCYEHIiCRuETijw2JCyYmfpcZY3cvTsET0owfv9OMtlstBhl54F3+DS74PU4MHV24Pf6HV/oSArW47Vg1Y3hd395e84zPg9fQz2h1MxP2qa9luiIEa/C53fjmgkD8U0hEJSIX1oEBJqc8X0vWl9Yt7MG7LOjKyjCojPh9nw8K86Vl7kuc9gnKTLN+rwWHHP/sI+RxmkawCk48xMAY/6yEdF1C4PFEQCJxicQfGxKf9rjwmNppCjuDxSJoiLpxG7upC8tlyuUWzcTEKEOCWYd/9hAjDwnRh4T9bzHNNxuNSIx6NC3m+zSPmCZEJhLyeMVvt91IR3gkVtuUGPlrxi9EUpvPM1uvaKoynyZENPK68Zjl9BZUMmGeEEcGMY8YSUxwLPOFOubbMh8pSZQvRGW6n+hm8DsnGLt7hIqtgQzUqcSoTGIkJSGy0v2H2E+hb3N99XrFstqcLBTtw7Nas/PX5qKxfYrBfD88brwOEwMRx9Ebx8Uy83lEbOfber9cEef72/zZoCg40xlXVFG9fjUNF4uYmnIz7fUxI5S5vw6vd/a/m69/DgvncAeq0nKcDuds1Ki5dNE06L68Ih6C2ZDbjanuHv2tctGhjxhpSmzf3L0hRL8S6xD+59n/eraurxkm7rMuSr8kBH4QBCQSl0j88SJxYxu1grMHownPhJ0pXSdVu1MYN2tRF9+hZucumm9mYjdamVL303UljJrgcLrzitANaHD011O/P5CG89cwqk24rBaGs67TEBiALLcCp9WKpjKZ+sAAOrJqsY0oad4XROuFE9QcjWBs2MCkXofy3i2q9h2lo7QD9+Qk4yNyeq6dp3LfCfqaB5hUd9KVXsS40SGS8YS6H0VjM87xKSZ1I8hyihmur6M59Ag1+48w3DWK2zKK/F4qgzFnqD9xAbVcK0ZhEkaGmRkfXruC2o1baL9xlbaIFJwOs+hJqvvmeaoCQ+hNSqB2x2aaozOxm+2Y2kppP7yFutCL6Hta6Dp9hNLt1zCNatHXZVEftJuWhELRZbCxtQrZrSs0ZbQwPtJPT/ghqo4FU7YmEO2oHn19Lo0Hd1Fz+gZjaj3jaiWK7DRa9m2iPiKWntib1AQdQ9mhwOtyf2EwE15AHGiSLtAYfZHmrdsxaoyYuuoZzLxH456NtN5Ipi0inMq9x9EqNbgtegbvRlGzazedGVXosmOoXbkRWf2giHVvRAg1wWfQyUeY0qsZSE6k+VQ8hmEdQ3mJ1B/YS82eANoKG5nUq+i9FkFVYCh9NV04zXr0TXl0XDlNVdAxBgtzqA89QvOdUqbsTqZ937+y4xcAk04lBB4aAYnEJRJ/fEjc7cRjbKV680Za7yYzkJFGR+JFqg7dQVebR8eJSEZrGxm4eJCO2ExkZyPoSilCV5lD7ZFTKCvLqduwhc7sSmSxETTFZmBqTKVy/W4G87PpiojG0pxJ1f6jKBvq6Ll2jdHObjq2r6QroZChpEvU3CzD2JhO3YnLDFUU07RvC7JGOaq0aFqi76GuzKJ+3w4UddV0phZ8SuKT6m46w69hHhxFXxpH25VkeqIv05FdzlBuPK0XY7Bq+6jetJ321DJGMm7Tfq+QqXGXGAVp2uvE2ppB5fbLjFUX0XggjLEBFb0Hd9J0swBl7GWqtx9HXdtEe1AgyuYWOsKO0JtbgerWWeQJBcjPn6I2tgJLRw0th/Yhz8uhK3gbjfE1KFNjqT9+kVGZAnlMGG0Xk1FkXKVy3S7UA0r6rp2jL6uU/sjNNCQ24OippjX0BKqaenoOL6U5Igbl3cvUXC/FM+n8/AA0M4N7rJ/uU2dQ1jfRf2473dmtGIquU7cvnNHGGlr3b6ErKRP5lUAaExswVuRTF3KJkfICmoLDGMhMpun0eXQDo8gjgmg6l4oiKZzKgHNY+rto2rqH7rtlWNuE/y+YwfJiWg7vojWvHlPjXTqu30FVeJuK7Tcxq1WoUsLpSklnJDuc0jUByMuKaT0Zg2HEjM8z71P/892QziQEHkUEJBKXSPzxI/Gte+ivrERbV4u6NJWqwGQUqakMZBaJJlO2zgKaDwTRFBKLXq7GYx6lP/4S8qwUKpYdoj/1Ln0J0bTEZ2LqqKYzPIzmyEt0J2WjzjhOc1qXuJc9ZTUyblbTcSgIk97KhLKc2ptFjBTdpCe/C9+kHd2dQ1TfKKAvLZHRViX+KTtD0YG0J2fQcTdfJHEh/Kh/0oQy7jydxUXITgcgr+lkNDeN7uhEum9E0XI+HsuojJo917BYLIwPNNBfUcHU+JQYvtQ/oUcVfZKqgyfpjIykeuNOFMV1dIcFo9MY0eWm0hl/l0mLleHUMyg7+1ClRNEcGUnH1Sg0jd0M34yko6QdY2MW1Tv30nMvhe5b4dSfSWPgXgb9+Y24rDo6DwWikulwWzW0h55Bo1IzkhVHZ2wCbec205DciK27BllBIXatjtG4PQxU9TOuqKYuvlaMwfy5wW5mGmtTAY27D9B59Sath3ZRdzSKoczrdJc14zQM059wmZE2JfbOO7SktmLva6f30mXaL5yn53YimupsOmLjsA0pad+1jqZbifQl3aQ57Dgj7a303IjFojWhvxdCS5qwOuJiLDeKnqoWLD1FdNyKpjPuKmW7ojCOKFAVJqHpUGFrz6B6exITOhV90XkYhNjqrh/Gdv9zmEknEgIPiYBE4hKJP0Yk7sIjLqefwmSw4XNO4tS2U70zCXVOGm3XE7GNqNEUXKMl9AwtYaGoGgRCaKH15AkGs1KpWnUYVWMjwwVpdOYVYWjKoDUuD01xBk1HQhhKPU3t0TTsGhXKO7cYbeuk/dhpbFYHE6oKamNK0RbcpP1yOo6RQXoPB9CaXof81jXk2dUIy+ZC8IPe3AI65mbigo/Haa8Le3sulbu2Uh9yE6Oig46zkaiySxgtTKfpTAxmRRc1exKwW61MDDQwMEfigj335FALnREX0da2YGxrQREbRVtUMi1HTzE2ZmUsL5WueRK/ewpFSzN96ZmMlpehuH2R1kvR9F44R1tuM8amLOoOhDBc04Aq6xqNd2pRZeShKOrAM2mj/2wAsrx6HF3l1G8PQtneTmtIMPKCCuSxe6mLrcTSXklfaRn2MT2jcYGzJD5YQV1cjbhF4TSr8Yh6Cn5mPBOo0+PovnUHU6+MseoKcRuhNyqcnup2XMYR+hOuMNKmwt6RQHNKE8aWOgZzchktLaEjZCMdcbdoi47FqlLQuX89XZml6MozaDgRj66vB1niPewmK4ayS9QficU6NIg8MpS2nBqUMXtoS8xBXZ5B+YarGJQDqIpT0PaMYuvIpGpHMnadkr7o3NmZuFsi8YfkDynbI4DAo0/iQhQvIeyn1Sp+P2ouQ6X2fHPf9g/rsW3a68Fr7abhwHlsdiE6kA+vuZf64+nYR3roPnOIsmXLqNy6A2WHCl3lbSpWLaJ44UJKdhxlqL4bdUIw5SuWU7FpP4qqbiaU1VQtW065UC7kOjbVID2HV1C+fDlVIZewKhV0nbmAfXyKqZEaGhNrccjbaNu1lPKly6jYE4vNbMVYkUbDpqWULV1G3fEMLMOd9GSWMmmZVWwT3K16x0dp3bSenoo+3OZhes8EU7V2FeVLl1C+I4SRyioajqWKL1WTimYGa2pwTs7201KXT09CKk6HC7/LyWRfNS0R12k+fAqDeQJTZTaytCycjnHU6eEM9/TSG35U7Ef52o3ICjoYy4uiasMx1PJB+q4dmsVhdSBq5QijJaUM1fTh87gYb8+idsliyhd/QvnS7aj7B+kO3ULFquWULf6Yqm07UFZXIK+qYsJsQXP3FIN1SiaHamhMbmBSq2Ig7gL6QZOohOYfNyGPu466aVAMMuGx6VHFnafnxAF663twW8cYTL2NplvNeE8KrWnt2Ltrxf328uXLqN58GHV7BR0nd9NXL8Nck0TlsmVi31ruVuMYVjBwN5tx+wQem4qewJWiT+vSTz6hNbeesaJzVK5fT8WaLZR8spzmtDqGy9LR9emY7C+m7ngu46ZRBlIKMels+D8NUfsIjNBSEyQE/gkCjzyJO4SY2no96qYmTENDP/isUSLtb07aX8TwYUlcmNEKs9JZTW/BzEg4n54NXiBoGnunmLKa8LpceCdNjOQnI89IR5WVTufVy+iVRoQXAZfDgntciB8saCh7xfCgUzarWE7QWPa5XUxaLHicLlGDWtRqn5melSWUEbytTU4yYbXi83hm6/F6cTvsTFhts9rWQj5BS/xTj2xzbfXMaV8L1z1TOK1m0Qe0xzk+O3Od0xYX3KLer50+r20vxjsWrwntELTP5/AQNNz9cxrtgua1oH0+V79rcnJOA9yJ02bB7/XgcwlYmfE4BbMtAQdBa3t6dv/dJ/TPhnt8HL/QP58Pz9QkTrsdn8uF0yb02zvbvzmN/9n/RNC6n8Y7aWWsrRqzRsB4ts759gvj0ex/NmcBMN/mOY392f93FjvP1DhTFtNsG7we3BMOPC6X2H6hfU6HQ7w2ry0vtsHvF/Gc/z+F9ouBc8ZtuKemcInfQp/nsBLkin3/7L56GBO2fzKuSpclBL43BB5dEhdm4DYb5pERem/fpmTxYlqOH8ei0Tx4Ru5wYLdZ0Y2oqMzL4nZ6Lp0KNVr1KFWFOSTfyaR9UCMGhXA47NhsFvRjOvrrK+nTGDEYDHTVlJKcmEhmbiF9CgWtlYUkJd4hq7COYY1RrF87OkRjdQW9Cg2yliKSk5JJuZtBQ7sM/dgI1ZlJJKfk0NCtoKk4kztJSSTExZN0twjloJKq/EySU9Kp6ZBjtNh+9C8mD03i/+yxEEhesCEWlq99buzdNSiSEhlISERT14t7zmZ7lgjnbY1n89+fNv/7K82R52SJ8ubaNV9ODJH0z9oqXJ9rq/hyMt/2hyn3sHk+18a5l56HkjmLyf39mO+b2N/5Oh7QDsHEzmUz4BPI8StBfEAFc8nzMoWXNfGYlzv3/dn1L9Qzj+V9sufziu25L/0LJaVTCYHHDoFHlsTFJXSLBVlCEgULFpD1xz9S+N576GUykdy/OJsTzh12GxaTgZbMm5wKiyL2WjgHb5bQXJzCydBrpCVe50hEFnqTTSRjs1lJyqVTHAncTUWfGlVvDQd27SM2JZ0bkeFE37jO/q3BJGakc+ViPPllnZhMepqKbhGw/wiFdZ3cOx7Imfgs8gtKaW7rojnjEgdPRHMn9jpnbt2jvLiInMwMos+dJCjsEo1Ft9l5LIp7idEci7qDfGRMIvHJSTFM57f99AgDtjDTFmZj9xPSty1Hqk9CQEJAQuCHQuCRJfFZUrZjGh6mZs8ecl56iaIPPvhqErdZMBt0lMQeJ6mqF3VvJbs2XST9bABnriSSlVtIv2IEo8mMzWbDYTUil3WTfi6QYpkG/UgnaZXtKAb6KLobz+2YBMpLWujrbufq1WjuZDegHqwiePkOgg4fIq+mhehNazh4NIyI6NvUtzQRvX4rl5JzyCwsoEs5jEajRq3qJyk2hnuZ1QyUXmVtQBQFOXc4ejmR/iGJxL+1mfiDniJp5vUgZKR0CQEJgcccgUeaxMcdDixCfOjubprDwqjavBmTSvXA5XS71YzZoKU0/iSZLXK0iiaCd0aSfHYTew8e5fLx4+w6m4qir5vahmYG1WNo1cNU3DpKcZ8Gnd6Asr9bJPDzZy9S0dTDyNAgd8MPsWtfGCkZuVwLWs/VxFTCzxwlLreEm2GhpBZWcufaOc5djubq9pXsPHCWSxcjCY3NQK4aRtFRTsyFGDoGhhisTWDPtm3s3bOHg2fj6BvW4viRa8h/5yT+mD+kUvMlBCQEJAQehMAjT+Lm0VF6bt2iaOFClPn5X7n07Jgj8ZLbJ4gtbmO0LZfAg1HkXjvAreIOBrur2bH+PE0tVWQVFtM1JMyUh6mMCxVJfGiwh6iT4UTGZ9I+MMxQZwV3y5rRakcoSrhGbOQFIk6fJioinF1r13AuJpW7qeUM6XS0l9zj8vWb3Ni5jLtNgyh7ajhxPZm2bhk1d09zu6Cb0dERKq9vJTK/C5W8m9NHrtPYp5JI/DtaTn/QTS+lSwhICEgIPCkIPFIkPr8PbrdYsJvN2PR6uqOjRaW25mPHxKX1L9sL/zTNbsNqNiKrzSA46CiHD4YRk19Pe91dQvYHEXo4iMhbJWgNBswWCza7HaNBR23SKUr7tfQ3F7Bt/RaCDh0lNOw0GbnJHA86QnDoeUKPh1NS1cqwSkVfewPxUWfJq24k6UwIh8NOcepoGHfyy+goiWXXvsOEHAnhakoxCtUAacGHaRkyYTToGWpMYd/+QxwOCePYxRQUar1E4hKJPynjidQPCQEJge8ZgUeDxOdswQVTMmEPvG73btGcTN/dTfmqVVSsW4d1bOyBCm2fkvi4oJ1uQ69Voxzoo0OmQjumxzCmZaC3k54+JTqDWSTv+TJWixmzUS96yRrTaVEpFQwODqJUqtBoNQwrBmhr60Su0mI0W3AIS/xmI0bjGCaTEfXIMN2dXQzIlejGxsSXApVcRndvH1qjBaPegHFML2rE26zCnv0YQ3IZHd0yhrVGLFZJO11aTv+en3pJnISAhMATg8AjQeLiDNxsZrS2VlRey3v9daq3bqV2507q9u4V7cSFPPPE+9XfDux2wXzMhtVmE38L51arVUyzCy8M9+1BC6Q8f8yWs36Wd74eq00kfiGfIHs2v138FuTYxLrtoiyhnWKaIFswebPbP93DF8vdf90+K/ur+/Pt22U/avIkEn9ixhOpIxICEgLfMwKPDInbTCZaTpwg97XXyHnlFfLffpum4OBZRTabNFt91Ij322yPROLf81MviZMQkBB4YhB4ZEhc2AMfra+j49JF0S689exZcUn94WfgT/6M9dskzkepLonEn5jxROqIhICEwPeMwCNB4oIpmbikbjJh1emwqNXYDIbZZei5JexHiXSktny7L0wSiX/PT70kTkJAQuCJQeDRIPH79qglgvx2CfJxwPPrkrjgV1wMhjIxjstmxWW14hX8nPukONBPzMgkdURCQELgoRCQSFx6gXhIhcHv7uXi65K44Bd9YrgXefItui5F0hl5EXlmEVadVfSy/VB3vpRJQkBCQELgCUBAInGJxB8fEheid/m9TKhaaQ3cQdXeYGRJychuRFC1bjWN1zKYcrhmI2d97uGcD3YymyhEFpuPECYGxpj+fMSwzxX94okQXOPL8s+lz0Y8u0/efPpcmfur+9qy7y8s/ZYQkBCQEAAkEpdI/LEhcSF++LR7ElXcfip2HUIrG8Vlt+O2GdCk3aBm5R40IwY8E1a8U04xgpYYAMVlw+t243e7cdkduO12LCMjuMYdYkhRy5ACy9CQGNpSIGGf2y2G6BTIXghZ6fe4Py3vm5rErh7BqlLhtFjxudxzoUnHcaiHMcsHcDkm8LmFEJ5CmFMn47pRDIMKxs0WfC6PWJ+Q7hHMFTVqLEolTrsQ9tMrDUoSAhICEgJfCwGJxCUSf2xIXAhx6bUP07p1Pe1RFXgEohRjYfuYGlOjLKrAotUzdHUnredimXL58DpsjF4PoDu6Akt3CRXLdlJ7aDPVh08xlJtC25bVlG3YQtXqpVTsO4FVZ8baVUTD8QgsZifeyXHMldG0X0nCMiKn48wmytdvpHrTJkoW70dRK2NSp6Q19CClq9ZRvWkVpas2Iq8ZxGVSI795hsKFy6lYt5bSpdvpyWhmQjOMMu481Zs3UrFpIzUb11K54yiaztFvFLrzaz35UmYJAQmBJwIBicQlEn98SNzjxGtqpXLNVnoK+z9TZJsLOepzTeGdsDF0dS/Np28w5fTisVkYubyVrqhSLN2llC/5O42RSei7O1FGhVK2KBBZZRuG6mxk186i1xiwdBRQf/QMZtMUnnE7lopo2i7eZqw1n/KlH9CaWoq+qZ7u61fpKmzGISuiZOlWuhPz0bdW0hN5nsHsWgylt6hcvoGOmBzUdZX0XAyjeHEgo929KG8dp2LPKYYaOrC2VtC0dS+D+Z1MSxHXnoiBVeqEhMD3hYBE4hKJP1Yk7jG2ULl2Kz1FA18g8SmcZi2TDsscid/8jMQvzZK4tbeCypWb0KiF5fZJ9KXxVKzaTO3BUHriU9B0tjM1OYml88tIPB5jTzVVyz6mMiCI1ohb9JU3YtXqmFA0UrdhKdXbdtN2MRZ5eSM27QhDV49Q9tEimo6foe30GRoP7KLg/fformxBdTuCrvRypqx2vKYRZCeCUeR34JdI/Psa+yQ5EgJPBAISiUsk/viQuNeNzzFEy9rVtEUW4HZ7xeXnGZ+X8b4q2oK30F7ShiJy96czcbfFzPCFLeJM3NpbSeWqAAwGBz6PB7fNzPhgCz0x56lZt4iyZUvpqe3F1JLz2UzcYcNcfkOciVvHDExoepGnRVO3dwtFCz+mMiIbp9mEVdZJz43LVK9cTunilbScjmHg/CHKP95Ab9Jd+u/doy/1Lt0JSYz29jCUcBFZbi1Ou0Mi8SdiKJU6ISHwwyAgkbhE4o8Nic/4fUy7JlHfDqVq+z6GaruZHNMzpVEwkhBBzYbtjPaqUFzeQ0PIeSxaA/beauqXLKIzvhKrrJKqVbswGAUlMieGslRa43MwyZWYmktpObCdyhtlGBszqQkKQTswikMlQ3ZuOy3nb6FvK6Th9Hk0PX1Y+9tp37eb0o0RGLuKaL8eg7ajF1tfJ30R26gPuYA85jQVK48y0tqDfUiBoTqd2lNxmIYUDCdeoi+3DqdjHK9ZmImHSDPxH2YMlKRKCDzWCEgkLpH4Y0PiCFbgM36mVK10HNhJ0YqNNIWG0Rayh4o1y2mOzcHpmECde5myZStpOXOO5oBN5L/zEe2x5Z8jcZ9zAn1WNOWfrKAy+CzNwQep2LaXvto+zG2FVG1aTkPocZpDdlK6dCVNp2+iq8unesX7lO04RNvJk5Qv2URjxD3s3aVUrV1F1e5DdJ4Jpm7DEjric7Ep6ukI3kTx+p20nDxK1dqN1J7Ixj6iZCTpEn158ySuRnb2BIriLmk5/bEeTqXGSwh8/whIJC6R+GNE4sIDMoPfOcnkqAJNRTmDmekM5eWiaWplwmQTTcLcZg1jFSUM5eWhqWzA0NiMfcSIx2HC3N6D2+Vl2ufDaxvD1FKHMicXVUEBujYZzkkXbpsJY1stQ4UFDJWWYu7qwTo4jNthxdLRhCo3B3lODqMVjYzrTXjHrZja6lFkZ6HKzUbb0MS40YbfNcHkcC+jpYUosjIYqazDNmYXNd6dGhUTegt+r5dpj5NxpYJJowNpS/z7HwQliRICjzMCEok/FIl/Fq70cXBj+ri18et6bBMfOEEj3e/H7/OJh+CK9dOP6GDFLxK14Jjlqz7CdYHQRSctn+addegymz79OWIVHLSIMgXyFRy4zLHufD0CKd8vU7g+305Rxlc1RromISAhICHwNRGQSPx+EnfMxgIX4n4LccBnyXA2OIvZaMBoMGATYoDfX+ZLfn++/DdwVyoGhhHikn+DOr6kfY8ayf9LJD5/owsk+qDp64PS58vOfz8o31elf9k1Ie3L0sVtgPu8uM3Llb4lBCQEJAS+IQKPBokLZGWziZHLLBoNDzqsej1CyNJ/Fp50nkRtdjvCb/HcZheJWSBn8ZiLjib+ttnFOm0mNSV5DYwMKmkpr0VntjCmGaA6K4WUO2mkJsaRnJRMm1yD2WKdjbxmt/OpHLsdq9WKTqWipbwOvVV4GZh9IbDNyf+0PcILw1z7PiXV+bYKddqs2CwmBhtyaFTpsT/B0dy+EYl/wwdAKi4hICEgIfA4I/BIkLhAyjaTib7EROr37aN+//7ZY+/e2fO5tKaQEAZz83FYrQ/cx3U47FjMJkaUCnoUSowmE+YxHUMKFf09SvSGUfplfQyP6bHbbBhGR+nu7GZkWI9BN0JpfhO92DCHugAAIABJREFUTXUkR0bTpxkk8cxRLl6LJy+/mLzcHFKuR7A/7BzV/RrMeh2Dsj465CpMFitmg56ujg4aS8tJPn+TniEtGoWCwX4NmpFhuvrkaI1mLBYTWo2KDpmcMbMNx9xMW2jPmFaHVqVCJpOh04zSkHSMuEYFNpvtgX3+9CXgMZh1f1lbJRJ/nIcQqe0SAhICPyQCjwaJW61iHPHmY8co37CB/LfeIu+NN8h56SVyX31V/F2+Zh1VW7fRGRUtzsa/jAwcdhsWs4Ge2jQOBGzjwM5tHIvOpTnnHFt37WX3zgAWrdjAkeMnOHwmkubWMvbt2kZkRASHwsIpaWxg3844OuqaSLxwg7KMGPbfzKOlsYS9GzayfsVaVu89T3ZKFBFRWdy7dIaQ8IscP7iT80k5JJ4NY92mw2xa9AkHQs5x52QoW1auIjKxkGNBuwnYFcC6E4m0NuUSumsvoXsOsutKJRbr7IqBSTtK8o7NbNy4nxPBIcRm5VOZcIK4RiXCTP7L+vwkpEkk/kMOAZJsCQEJgccZgUeCxO1WKxatFmGmnfPyy9QEBtIVdZ2Cd98Vj+otWxAIvnDBe3RcjcJuMn8poTlsFkx6LZmR+zh2M53S7DgCtl+iICOKyJQaau5cZM/NArrbGrgXf5HqxiruZGZTWFjAuYvh3CssJXhXNO21jSSfiyQm9AT59fVknNjK5bQKSm6eZX90AXWl94iMTKM4L4uc/FLSYs5xcHswRyOu0Nguo7roLocOh5N49ii3ixqozLpG0PEEikuyCdu6iYzyXE6HhZORlktJeQ9Gs01c4tePqri1IYDcZjk1mRmkpOVTFi+R+P0PmBj5S1AWExTSpEPCQLoHpHvgEb0H5seq+8ev7+L3I0fiua+9RselSwxkpNN98yZtkRfovHSJmoAAij766CtJ3G41Y9SpSYvYQ+DJKG7H3SD0UjKVOVHcyGqlNT+e6yXNKGVtZCZeJDszhuATp7h0NZaz58+RVlxCyK6bdNQ2khB+nsijB0ksriTh0CbCrydyZtceIqITuRh+nLjsfCIvnuHU2etEhodzcMdRsZ5ehYamyjxOH71EUvgl8mo7qMu7zs4DkcQm3OZMRARlNbUkRV3jyslDhIanMWowoTeY0KmVJOw/Qm3/CE2F2aSmFVAukfin973wULjdbibGJxgXtiCkQ8JAugeke+ARvQecTqf4gvXpAPYd/XgkSFxQarMaDLSdPUPjsVCGS4qpWLuWspUrKV2+XFxebzlxgoaDB+mKicNusXz5TFxYTjcZaCpLImj3QQ4fPkx4cgmd5THEFXTTXZLMrapORhW95N+NIjfrFjv3HeTE8VB27zzI7bQcjh24jay1k3tXYqnNiSfw8GnyC9O5k5pBRuo9klPuUVzRhLyvlVMnQwkNDWV/wA4OHD7D1XPnOBYSysG9gYScukba5ZsUtcsZ7Kgi/NB+QkKCCbqWSktDPqE7gzi4fy+Hz91jWCknN/keXQoFd0NOUDdkoKOshOzccmqTz5LUOnyftvyTp6n+dZbTfT6fSORulxvpkDCQ7gHpHnhU7wGvYG76pdYq3y6bPxokLmiMWyyYR0eR5+dSvHAh+X/7G3l//at4CHvkJR9/jDw9HYtOJ2qyf/lesKAJbmVMM8pAbzct7TKG1VoMhjEMRhNGo5ExowmT0YB+TINOO8pAexvtnf309vYzoBhGrdZjGNOj12ow6EZpKrvNqnUb2X3yEmHHjnE6uRqLxSLWoZB101TfKirK9fcOIB9U0dnWRqdMxdDwKGMaHUZBnkGPoreb9o4uFCMa1CPDyHu7aG7rZXhEI5qu6XRj6PUG9FotJpMZk9GIfkyPQa/HYLaIGvZf3ufHn9S/Dol/u7e/VJuEgISAhMDjjcAjQeIiOYk20XaE/XG7yYTNaPzcIZqWWWfNur6azByi1rmgzW212kQzLrvjM1OzWROvWZMyu90mmnIJZmFiXtEMbNYkbNYUTajDgsmgpa9XxuCACqNpllAFLXjBDGy2rFXUHp+VeX9dc3IF7XvrXB7RfMyGzSrULaQJbfnMFE3Q1J83QxN+C6ZlwvlX9/nxJnKJxB/vQURqvYSAhMAPh8CjQ+KPqnmUSKKzTmAEYp83B3uSSfX77ptE4j/cACBJlhCQEHi8EZBI/FF9efgRtUsi8cd7EJFaLyEgIfDDISCR+I+ILL/vGfbDypNI/IcbACTJEgISAo83AhKJSyT+g++3SyT+eA8iUuslBCQEfjgEJBKXSFwi8R/u+ZMkSwhICEgIfCMEJBKXSFwi8W/0CEmFJQQkBCQEfjgEJBKXSFwi8R/u+ZMkSwhICEgIfCMEJBKXSFwi8W/0CEmFJQQkBCQEfjgEJBKXSFwi8R/u+ZMkSwhICEgIfCMEJBKXSPzxIfGZGWamp/H5vHg8HvHwen34fP5/8FEs+Cye9vvFAARfdF88G13oi1HQZv6hjm/0ZD0ihedxmO3zfKOEvk7j9/sRfNH7fb45nGbmM/zDt5BfiBrnn57+ejgJ/5kga67sfMVCewT5fp9f/BbqFtKkj4TAlyIw9+xPC/eqcPj94lgwM+2fPRfGAP/0bJrw3Hu9TItpQvpcmbmywhjyVR/hfp2Zl+Pzzcn5LG1GkC20R5AzX+dce8RzQbbgN93vh+/hnpZIXCLxx4bE/V43Toecm6F72bV7L7sC9xF4IJi8RjlOt5f7KcDrnkSWFc/Nwk6c3mn89z1MPq+LCZuBUa0Bq83OaHs+UXGlGKe8X/VsP5bXPC4nRs0QVqsdj9cvYjTj9+J2aEi6mUZlew/J50NJKG5j3OP78jFnZgbPpIm6Ownktg7jdHkeGotpn5cpg4qchCSalabZqE4zfjyC/Gt3qegeJj/uMmU9GiZdXqbv+58eWoiU8YlHYMbnwTU2QG/UdbpvxaPuU+IW3F731NFxPpLBwjIcBgveCQfGhiI6Ii8x3NDCxJiSgfQ0+lJSkCUl03f3HrpRA9PTwsvlP8ImvBR47GaGMpLovhHNcGc/nolJJjVKBpPj6ImJRz+kxjs1gaG1kq4rl+hIr8Zu1DLWVk9/aiqyxCTxsPT143e7v/OXU4nEJRJ/bEjc655iXFvHx0//hrcWrmNv4A5ef+kFnv/TAfr1JvSjSpobGxlQqNEbDOSFbWJ1eCZm+zgjykFaWlrplCnQ6tVk3TjJuyvDqOtWIa+7x/mreQyZrIwND9LV3MzA4BA2h4OxoQG6unrpauugp0eOSt5Dc0s3KrUeq3GMgd4eGptaUGpN2CcmMA73I1cM0tPVRc/ACHa7gymHEUVPJ20tHShGDUxOjOMw6+hq66a/X0lfrxzr+BSTDhuK3l6aW3sY0RoZtxsZ7BugV9ZHe0cbA4OD9HQ00dOnYMzqwKgdoaelmZ5eOWb7BJMOCwOyPhT9MrpaOxjWmxkb7WPf279h+/F0xuxOcUDxOCforohnzeETNLa3c/LDp1l7OJbqxnZkQzompqZwTU0wqlDQ3NzF4LAOs36Q67s3czQmj+aGZvrkw9gnphi3mRjo7KC5pR3liA6n04XNqKO3rY3Wtm5GhABEgy0Eb9tCWv0g4xaDiEVzVRGrFgUQX9pOU/Yltu2+RJ/eIc7Y/3FolVJ+7Aj47MP0XQyhdmcwLQe3UrEvlKGiu9Rs2Ej19j1Urg1AllaFueYW5SvWUb1lG+WrDqCqL6flwAEa9uykYuknFC1dh7xL+wASF2bXXtSZZ6natJWGgK2ULVrPyIAK+fUwKtdupWbjKqq2XULbWEbjnm3U7Q6gYs0quu/koUiOpXH/Pmq3rKNwwQcocwvxOl3MTH/J28K3+IdKJC6R+GND4h7nJHZtPUuff4nDUel0tlVz6/BCfvXSLipr8jmxZS0fvPMuq5dt5OqtClLDVrMm/C4Dsia2rFjFa+9+xPOv/Z1T94o5tmcR//bTN7mQ00RXaSwhp+/R3FLBvlXvs+LdD1izYhN3csuI2fs+v/v9y7z7ypu89pc3Wb12MS/9+U02B50kJvw4b36whjfefZvF+89T1inj7oG3WfDRh3z8wQJefWcrJY1dNKeFsfKt1/j41Zf4aPVx2mW9pF3ex5t/eovFb37M668tpKhTTlXSTT74ZD0fLFzDun1nKSpL5aO33uWVV1fy+l9f5PV3P2T5wld55/VPCEvI50zQRla++x6rP1rC+fgcZG2FfPD6G3y0ZA0LXnyV9eEJVBXf5rn//f/g9UV7qZUbxcHLbtRw80wwoVG59Mt7OPPO/8nPnn6RF195l9eX7KCkW0lfbSFb127hvYWrWbxyD8nVdURuXsnLf1nIonc/YMEH28hr6KX8eggLfreABa+9w/LNJ+kfGuZe6Dbe+/MC3n7xLdYdjmFQVsehXRtIqWyj/PoRFv75Xd5+fQE/++m7RBe2YFA2EbJlG3er+/H6/N/i8CZV9aQg4HNoUBckYRoZwdKWS+mG3bQc2k3ZyhAMmmHkN49SH3mDniOrqAq4gmm4i9bgHbQXNOBxupka6aQ3ZA8tcWWMW8Y/t2r3KUbCErnPg7n2HqqCOizt2dRsXEZnQQVNO7bQk1KGpSGWig2rab54mfKgixh6lCjPb6c1IgGbaQKfcxJj4XVqth5G3zuCX1j9+rIp/6dCv/mPR4LEhShdQvQyIcyoSaWiOyYGRX4+5uFhLGq1GKJ0qKSE4YoKrGNjXxGK9PGO5vWwbkqftHwP67FtnsSX//RpfvP7F1nw9qv84bc/560DiSSfP8If/7CAU+HnWfHSsyxZe5ZbIStZdTaFwf5WTgafIOTQAX7yk/9k05Ucki8c5o2lByhv66c5K5K1OyK4Hb6bn//785w6fZL1H7zEltDznF/3As+8HEDijQj+/vrfOJOYza2IPbz54SKunrvErpAIju5czX+/v5aUylZi1j/HXwIjKMhJZuFbq4gvbaat4ArBB/dycNVr/Od/vEtqURG7Fi3gxPUU0i4G8/Svn+NeZTn71n3M75Ye5FjYAX77m3c4F3mBF154jk1n0jgdFMBf3lpLTn4Ru/72a15duIHXnn2OA0eOcWTNmyxcv4eSikye+82znE7KI+lUGEu2nKa6oZoDr/yEdaF3GbFMisvVZq2Cc8GB3MjpYGhogPD3/ifvLTrGncw01v/m12yJKiAmfA+/e3cNx8JP8vuf/IpNJxI5t3kNH26NID05kRVvv8mN7DqqEy6ya+Mhdi39mF/+ZS31fQpyLx7jQMAhlv/5RX66IJjO7moO7FhLfGY6H770a3acSCAj7iKvvPA+t8vaGTerOXcohAtxdTi9vi8fYL/5WCfV8BgjMONz4xk345AV0RwUSMPxeHrPHqF8ayRWvZrB2JPUhF+hbftSqg4lYdP00XZ0Ny3ZtXgm7GgLE6g5fBrTsB6vc3Y7yGdTMXI3mZ7oWHT9Ovy+aXEf2zthwyZrpSv8MJVHzmHoaKRpRyCyjDpsLclUbFhFzZmzlB6OwigbZvjyTtoiYrAZHbi1HTTt3ULn3Wqc9onvfBYu/KWPBonbbGLY0faICIoWLqQqIIDyDRso/vvfKV2yhKpNm+i5eZPijz+mYs0a/n/23sLLruvO9/wb5s1a782amddvul+n052kk3acxHFsxxArtiOZGcTMUGKVSsXMzEwqZmZmrrrFfOsyFaM+s84plQyRZMkxSPapte669+yz8Vvn7O/ev/0DISzpvYlMCOtpQC/E/NZo0Gp1YpjRr4bzFK6FcKBfTb93vZ8vEIQy4ueeu/jN+2KY0a+EEd0sO4vpnmU/b+d+fRHq2YyqZrpTlxC6VAiHKty7X9m73RNCq26GXxX6/nkfBHGwUQiXKrRnMKDTae+EbRXbExZfOp0YUlUMxarTodPp0Yv9+Lyeu7W5lfagJL66OI9JXs/Hv32OC/7ZtLeU477nT/x+nw9BNpd58p9e4NDpS1haWOMREEnI9X3sc02kuz6dd5/6KwcPn2PHv/yCsyEFZIa4svOUG229QzRl+rD/pAuBNvv4+f/7W8wuXMDWygL3sER8jvyZp/YF0VqWyPGPdpPV3E9hgi2vvPkOJ9/bzYt//ojrF8x4781DJJY3E3boac7E1jM11sXBXeeJLm4i0+1TXn1jB9fM9vDz//0mcbEJnNzxGel1/fS35fDKk7/nZnE+R/a9zf/16hGumlty3dKW2DAXnnv+T/hW9RHvacO+43b0jw5i/dmTvPDqh7zwH7/g4OETYl/dQmMoKUvjj0/tpKJ/lO78KM5YuNHY1orHzl9zzq8Q1ezSJolPD+JleYGovG4mxodw/+CXnLLJpH94CN+df+T5CyG4Wh/j/3n+fU5etMDC0oqImCjcTh3DMaWerqYSTn/2GsFZFURcfo3fPbmdU/s+4elXd1PZ1YXTnj/w6qufcvjt5/nl61do7ajk2pkDhCdG8tTvf01AWQf9LcV88sZe4so7mDcq8bW2xjYgn7nlNe6vdvQYM5HU9W+MwMbaCsauHGqO7KLWJwXV8ARjkY5UnnVHOzXKYJg9NR5BdN7YR/X1SHQjHbRamYkkvqiZps/Xio6YbBZN86I0SujIqqqTpgsXKD92kv7qIdZW19lYX2NJ0U3Hpc+odgxA2dXPrFCX+UX60ivRN8RRfngfDR6elF8PQtU1zKj3GVo9IjBoTCgKPak5Y4ViUn9nsfCNB/2ABR8NEr+9C2+ytib7xRcp3bePwvffJ/uFF8h5+WWK3n2Xdm9vkeAL330Xg0p1T5ISiEWtlNPb1kB+RgZ5Wdk0tQ6gEYjoDnGa0GtVdLXLUKg096xri2S+9C2Qv06LRqlAZ7wHGRsNaJVyuvpGUWn0d+oXSU+nQq7Si3HCv1Tvnb49GPEJhKqeHGN8Ri2e3Qokq1Mr6enoQSnEXX+I+oSyeq2Sof5BZlQa8Rx3dlZYCBjRahTIesfQGfQopsdoaqijubWd4YkZEcPBrlbq6xqQDU0yI5+kp7Ge+sZmOgfH0Bo+X2Dcb6wPS+L7n30Vp7QW9OpxYi6/wm/fNyfJy5VX3tqJfXAodhcv4OyZwU3b/ex1iqUmzZmXXn4DSxsHXvjnf+WgezoZoU7sePsAWTWt1Gf6cOCsD2nh13jmX17DIzQYh8tmBMWlE2j2Ek8dCKSlNJFjH+4RSbwo3oa/vPwS2194kQ9O2YqE+JdXdhKVX0v4oacxi29APtbNoV3nicgrw23XH3h93yUcLu3jZ//8F24WFmD+yYvsP3CJcwff41//8wlSquuwvHyY905YERLiw1mzyyQnRfDiX57Dr7qPRA9rdh62RjYygO3u3/P6Jwf58OmXsXTzw9/mPDbuUTQ2FPD0U/upHBynqyiKU1ZuNHW04XXgCT6+FkKH3MD6xi308mH8r5jhH1vH6Egfzh/8E396cRuXL5nxb088h0tGLUnhjry15yQBYUGYHd5DSFoxfudP4pLeSHfzJon7J2Vgtv1lXj1gjt3RT3n6jx+SV1XI7j/9iT1mN7j42p/55bZz1LWUc/XMIeKLy3B8/QV++8Y5rpzex3/+bBuRRa0YZoawu3KZkMwOlgWN4gecvKRsPx0EVtQDdDmeJ3/HQRptHWkOimE4N5LqI59RH+BF9bl99CTnMFPsR8Xh3dS5WVJx/DBjLd0sTPbQfu0aAxmNrCws3Xm+BC11QfFyfXlF1DIXr1fmGYu8RMFbb1Nz7QZNTi6MdPXR63uZ6hvXaLi+m8qzV5moyqfuyGnaPH2p2PkxnRHlLJiMDLmcpPZqArOGBdZX1r6Xf9AjQ+KCmLwzIIAWBwfavbw2Px4edHh50eHjQ6evL8JOvfr0aXHXfldSMAk7cA2y1lJ8PNyIjr9JYkQYfnbOlPVOolIqGOrvp29kjPHxAfzd4qlpbEcm60eh1qBUKhkZkjHQP8SMQoNWo2Z6dARZnwy5QolSPs30+AjdTQ0UpSfTNqxgZkbBeH8/Q8NjKJQq1Golo/19tLdUiOeUPQPjjA/0IxscYmJygtGGFIIz6pmYViBXqtFotWhVSmZmZpiemmJQ1s/ggNC/EQZGx1Cq1Wi1WnGxIWhSC+M2GnUM9zWT6OVITGUXWr0BjVpOR1EGpw9dom1ag1HcTZvQaVRMTowz2D/A8OgYw0N9yEYnUKo1aFQzDA8O0jM4ilw+QWVxAyNTSgxGYVduQDHWTXZKFOYWSUzKJ6jITcbdJ4hAHw9CE7LoairHz82TIP9AAiNuUlSQhqONK0GBAfhGxNM5qsZg/HqpwIOS+PrqCkumCbL8Q6iVKVhZNNFbnoirpxcdPX0kRAVx5do1nDz9aB+coqcsmZtlrcwMdxFqeYOr151ws7DBL7mWwe5qfF0syWiSMd5TQ3JWLZNTQ2S62HPd/Dqu/uF0DI3SURyId3I9k4NdpEQn0zulZqijjKCwcLKCgrG6ehUrG2/cPSOoaOunKcWH7LYJTHoFKYnZNMnG6CyL48YNC1ycXbGxtaOwroEUb0t2f/wpe/Ye4GdPPEV21wSj3fU42VtjbmFDaHwJY6PdBAb5Uzumoru6iNS0YtQ6DeWJXsTnVFEWFYKNuTnWji6Ud4yimRnExzuZUY0BxWALGUWVTM4o6SoOxToonvpxg7gTXzRqKAx14rJdMP0jo9Qme2FleZ3LV69iEZjLlFaHaqKfyAAPzK9b4OyZzOD0NHU5GVT0TKKcGiIrMYy6niFaC2Mxv3oVO5sbuDn60DI4SnmSH9euXsPN0QIn+xB6x4bJz0yhfVjOaFM2VhbmXLOww8o2RlQsHG7N4eypc5T1zrC2Lu3Dv5eZ/zFrZEU3yXR+ErKQUPqCQxlIzUc3MspUXjJd/r70p2SgH5ezop9iPDVaTBvKL2dBrWVFr2C6oAjd4Awbq/chVvFMfAFVUTyyoABkISH0R0aimNSg722iPzyA7qAAplr7WDEqmSlMp8fPF1lULJopHWvLS6iL0hiv6mNNkCh9T8/yo0HigjhdpWIwK0s8EzcJO0lBHLv1Lfw2GNDPzNDu54dRp7uzu/0imZsMAiHKKYqxwCe1HI3eiFIhR9ZcQmNnH1WZMVxz9sXF2YGwzGLcLa04f94aX8cbRCTnUlWQjL2DOwHODsQnViFrL8fJwZEANydC47OpyY/Hxcqc69Y+XDt1jtC8empSQ7C8ZoeXgxtZJfU0Fkdgft0KSxsbjjuGUZoWiI2FI97uzkQnpZPnbcbRiy6UVFUSn1/D4NgUsoZMbuaVEhviibNfKLZXrmHr7Iqts4tIMsODTcSm5zCuMTIrSgJUDHQ3EG5/iZCiJpGQBzoqcLKx4JN3j1E/pBJ357MmI/KJdqysbbFxccPBxgJvfx+cHZ3Jb+imLisaCzd/HO1tiS2sJzmpAtnYzKZoXK9lcrCD/KRQLpyPYmCgnWCPKKpbhuhurCLQ1Y5gG1c8InOoqCqlrLqM/IxUMhvaGeprJz7Cn8KWCbT6zYXHF/9PX/39oCT+dfPOrVvrLC0tsbb+lb3crVuibfmqYMt5uxLBFnRlZZk1wT75TsWC2ckayysrCHm/7k9ob2V1hbWvUVwRFFtWV1dvE9QtDKoJQp0vsf3NN9j++is8udsOmdrE2sYthIWKYAP/RZO4e/VDbF+wl7+LnfwXywjmNMuCPf1tLdn1lUVU3bWcPmpFZc+kKL4W7G5XV5Y3TcBuF15fF+zxl8XxfY7RF2sWzGBvsbos4HXrDo7CjmZlZRVhDvtqOSH/mjjGTXO2hXkTGd6fcD66AEF7XpAUSH8SAg+MgPA8Cc/tbdttoZzwbq+trHzpWX7g+u6Z8Za4Wxd8KtxRVLu1jmD2Kvg4uKu92j3r+nZvPHIkrh4ZQT08TIOlJbWXL9Pk4CCeg9deusRYRcV9Sdyov03iEXZktAyiGKzmitlpDh44gptfGLYOQeSWtVBXEo+PnRV21s6klDTR21aPt91lzlwKpqS5i66meoJcHAmwsCOupIUhWQcxYT5E+nvhmlJBd2sDyYJta3sj5qcuk17ZQnFKKAEBQdgfPUF26xAtZWlYugRRlptPUV0NRclBeIdF0lIehWVEFcN9Dfgl5NI9MEp3RSgBsakERCfT3CEj2+cqvjlNNKQHElXZgUqrRanR3NnVCufXauUMzRkBRJQ2MTk+TEJ4MOHCWeveM9RNTqM1GJg1GZgebeTGxXC62kvw9gqmpb2H+vwgvGOycHQMJL+smbrSBPyd7PD1S6VjcFK0KTaZDBj0aiYG67C8FMOYfJRkX09s/FJIC7TC7LIFfjY32L//LO7unlyw96S8Tcb4kIyUABduuPrTP/nt7sQf5NG/84J9JbNAMV+lh7vnFYj87/N+pbqHvhTa3mpfILFZo4aRkUG6B8ZQaI0iyQprgYdtWxzXVsX36dUX2xdsYYWJz6A3sbC0IvZLHPHfLUbE2u/0+17V3w3Hu6Vtld8ap3C9vr7GvEnL7OLS7cXIVi7pW0LgARH4u+dWZPIHLPyPZnuAl+8fbeJryj9yJK4aGkIzNoa8rY16c3MmqqsZKyujNzpaTL//TlyHVq2gNMYC34QSRkdH6OpoJy/aE1tzH25ct+GGjTP2zo4EhATgbO1PVWMXA92teDtfZdc5X2raZMjaG0j2c8L5kgu59S2MDvUSHxdOmL8XwSUtjPS1kRXvT0VbDVePH8LSwRkHR0fCwsM4fcCNlsEhehsKsfeOIDXAkTNnzbC4eBaXwHA6KkKwjKpjuLcOz8g0Wrpk1OcH4xudTGBcOj39oxRFOZLR3E9HTjDRlW0oNTrUWt0dEhd2sjqNms7cEKLLWxiT9eBz8SpO1nbs/HQXjrGlTOgFEtczPdqE9aUYhrqrCEvMpG9onObiUDwi0rG6bs0NG0ccnZ0ICg/Bz/MmbQMT6ISywpn47fI2V2IZV0wy0F1PcnwQIaHheFpb4H/9GiFZVXR3thAZFUhsQiIuZ82wDUyja3Qcjc7wQGf/39ZO/Gue9UfrtuBRTjiTExYMP/yy4+PHAAAgAElEQVQ88GhhI/VGQkBC4IERePRIfHAQRU8PLc7OVJuZMd3SQquL26Y4XaG4705cEB8LZ+Jddbk42ZjjFxhCqL8frheP4O4aQ6i3L/7+wQRHhOCXEI+DxWmuOHgS5OuHm6sf/u5uuPr5EOXviZ9bIDkhvti5eBEVFoK7qxspsf4ElzQz3NtMUrAtCcVleNtZ4x4Sir9vCAmpOUQ5X+eGRxAetuYcMXfE49gxHH1j8HGy5pqjJ5X5oZxzCKOypgIHVw+CQsPwdTxPYGziHRIviXYis2VAJHFhpz003EVeRQ1TWoFcNxXftkg8prJdFKdPDPTTXl/OmYPnKegcRC2IsbdI/HI0g7IqIpKz6BueoKU0DJ+4QiK8vAkICCEoLJjglDQCA1LvSeJjMyPkpYTgE+RLUKAvgQFR1GYHY+nsQZC/L67ujrhbnef4+RuEhoYTn56HbEI4X//2zsQf+KmWMkoISAhICPxEEHjkSFwQp2snJ5morWWquRnd9DTTTU3iWbCg/Ha/nbiwexQUslSKaXrb6ykqKCA/r5impha6OwcZ7u2gIj+PvNIKOgaGaG+upbywgMKCYlq7hhjt76QyP5eiohLRs9fM2CDVJYUU5JfS2t7H2HAfveNyVIopultrqO8aZLCvk5L8PAqKaugdHGNipIcysc5Cyhva6W6qISe3mJKSUooq6hge7qOypEwUo7bU11CQX0RtXR19A/30DAyLCmzj/Z0My1XMjPQiG59GoRins68fjeFzQhS004X7A5MzoiKawaBHrZ6hrbaFaZ3u9g7YhFY9TVtTPyrlBLKhEZRqLdPjMroHJxnrbaeyIJ/cknK6hkbp6x1iRqW9rZ0uLBaE8nLamvvR6LTIR3qpzM8jv7ic3qFxVNMjNFSXk5ebR31LO51tjZSXllJRUUldcweTSu2XzNW2FiBf/f5J7sR/IhOMNEwJAQmB7xaBR4fE1WoGMzPF83DBDlxQXvvqR3AG0+7vLzqG+SoRfPVatGsWtKwFm+7bu1chzWS4nSbYUov23kYE0y+h/F3vC3Xc1grfakPMJ9ppC4sGk1he/N6q07hpV71Vp6jtfTu/WFbU/v5iuQczK9tq/1v7FsYv9uXrlc+2xiLiJ4z5C5hu2qt/8zFIJP7dvuRS7RICEgI/XgQeDRIXiESnY6SoiM7g4M1PSAidd/l0hYeLWuvfGpE9hD211OY3J+r7YSeR+I93gpFGJiEgIfDdIvBIkLi4Ixa8jWk0oltVQWx+149KJebZ2jnfjxike98N4X4XuEok/t2+5FLtEgISAj9eBB4NEpd2w3cU1r4LknzU65RI/Mc7wUgjkxCQEPhuEZBIXFpA/OALCInEv9uXXKpdQkBC4MeLgETiEok/NiQueEta0CsZnZzBuLDE6soSWoWckWkNK/dwcSgGNFgwMjUtxzS/9Mi9yYJ3KcHrk0qlQqOfZXlez9SkmoW7hDBcX1tFK59AaVwQva99vXm54E1tAcXYBHNLqzyUMzTBjn19lcVZLWNywUWvgukZBctCkIh7GLZvbKyzMq9DPq1hfmXtnvnu9k8QMDCpVWiMC7fDkd5CcEozb1QzOq1Br1ai1mg323+ogdytNSntcUNAeBbWl+aYn5piblrOommW9eUlVmf1zI5PsKDSsLqwxMbKMisGjZi2qDOwtrwienBbX1pgUa1iaX6R9fuFuxWe+5VlFpUzzE1NsWgwsr6yytrCPAsKudj28uyc6HN92ahjbmqSWYWW1aVlMWLZrfU1sU/zas3ttr97pCUSl0j8sSHxpYU5xmvj+Uiwhe+aYlY7SuDlMxz2KsCwuHxXz2Iri3NM9hRz+aIlld1T3/0b9ZAtbKyvsKCXE+rnSUJBK5r+Qq5dCWfIsPgVP+K3WJzTkWxxCJe8PhZW7k2mm10Q3L+tM6vuxW7nIRrG9aw+BPkJk+bKgoaSQFuuhReRGe3DZTt/prTzrKzd3b/56vISmu50Tp0IoF+7RcYPAsgtlo1ysr2ciSrvZXZ+EcTFzSK9BT7svJpITU4U7j6BjGlmWb5H+w/SkpTn8URgY1GPsiKD+gvXabxxja6UHAyjvQzFBVF18hxNjv7I20dZnO6hz9+NqhNnaPVJRD+lYTMCWi2dznb0Nw+wfM/FvLBwXEPfXUmb/Q3qLl2m1T8Go0aHqi6f5hvm1F68Sm9SNfPKcYZi/ai7aEaVjTfT3aOsr66xvqBkJNyPlqBIdAqdGDHt6xfb/9j/RCJxicQfGxIXdpUmeQtH3nqZS2FljHXm8MErf8GjSEZfay3B1textfagsmcc+ZiMhLhEMsL98PYK4tN3DpFS2URasA9hCdVMyUfJjg3kxIkbeMeXMGmcF00M+2rT8TC3wNY1nNbBSZTKIeIC3fDxDsLN2YP02h7k4/3kJ8XQ2j+GeqqTYGcXarpltJSkY3v8KOY2/lS1DaIe6yYj0INjx04RlFjE8KSC0ZY8AsKSSbiZTGllMZ4Op7Dw8OXAsfN4J9Wh7M3DyjyGrmkFrYWJnD/pQFR0MrFJRcjGx4nc9xQ7zd1xdXTEN7aAKbkSvWqMFF9XbM3tyKjtRadVMtxVjK25Be7uLrz126fJ75pEMT5IvIcnZ8ycya3uQKWZIj3An/jwCNyumRGTXo5+bllcPAiuYRU9xez523GyusdI8rTixb/txd76BvYeETT0T2E0qGgtTMHy2AkCY7LoGZlisjGa5547gpuDGzdsPKgamECIaVCREcdFMzPsvOPolGvRyEdJjQjg+ImTeEXl0jsmI+TyaTyympieHKciMwBrV0dczQ/x+30R9HaUcNHsMHG1skdSovKPTcNS6a9DYE0/RJ+3Bb3J2YxnhFN22pzeUA8q95khy86m3e4qbdEZTMRZUXnkOgNp8dSfv0B/dSeL6ikGfa9Q+vGHtBS0sTS7cI/mbnFrfRV5si3NNj6MpYZQeeAAsvpOuu0v0uwewlCkLZUnrjCQkULNBSuGUjPpuH6MjtAc5gxzqPK9qT54gPJLVijH1awLMQW+YxaXSFwi8ceGxIUV9cq8nmT7XXxy0IHMSHNefPYSdX0yHE6/y57dB7DZ9y7bdhwip1Ag+Gf5xb/9DCtLV97b9j7mZz/h979+h4yGLtKDHXjp6b9hdvw4//rrP3E1pIz+5hxefu53vHPoHAc/fIcdF7yob8jl3f/9M57/8/Mcfu8lfvu7HaRXVeNy9iOcI9Koy/Dk6WefIyMzmiPv/IGz565w8Y1fsfOIE4lWJ3jml5/gZHGd15/5EL/UGqpCr/Kfv/oV2157nU+27+Dfd+zjyM7X+V/PvIdbSi2TjZHseOMqeSU57Nz+NJ99vIs3/+UXvHPIjIquPmKPPcFvn/wNhw7v4c+/30FcaTNFQad5c8frWJ84yB+ffpeM6hpcjr/IG6+/wVv//mv+/Vf/RUZjK1GXT/GL3VexsrzKM9v3ElNWxumXXuaJX33E8Xc/4vkXztAxpmNpdZ3V5XnqY8/y14sBzGi1pHvc4On/+U98tms3r730BJ8edaciJ4RXnnuS61etOfDm21z3jkdWE8GvfvUEO7bv5Lk/PcPbtjcZ6CrixRffY+8Fa/7jN09yLKyM7Hhffv/qEa7ZWvLPv3kal5Ri/C6cxDWtlsaiSP7y3Et8uPsz/vM3v+Y3R6MZnhwk0+Msuzyy0Rhm7zEJS8k/VgQ2lmcxTcpY0CrR1CRQduoyLVfPU3bcE93MJEMRjtR4BNJ+bjdV1+MwTPXSZnOe5vQK1NWJNFjb0nT5NC3ZjSzqTSJMguhbEJ2vLSyKIvNbG5skPqcYQzcyhqo+maoju+gtLqPxlBl96bUYmuOpOLqfWjd3yq1DUfeNM+Z3jla3MDT9TdQeM6MvI5was+soRpSsrW1IJP6oa1ZL/fvHTdkeVLFNiNq1sbZMS1EI21/dxvEX/spBpySGumvZ+8x/sWvPGVyv7uaVN94kNCmBT948RkZlO7KaRF78b/8H/+3//O/ssExC1tdJoO0JLnnH0jswQrLdZxw47UlalCO//e0JmodGaM4N4fWPj5NRkMpb//EHrkZVMdxZwnN/eAKvvAZi/S34+Ow1vM78iW2HYxmQNZMY6oGHpzX7tv2G93bZUFWYhMsNa+yunOH3f3ob18RK6iOOs227HdU1+ex682UiCioYk9Vz5NP38UisYLwhlr/85RQxAT68sesqda09tOZ68dExM8q6+gg/+RRv2afSW5/Np9s/JjQjD5vt/8Lfth/C4cZpnn/+WSx8Evjkz+8RW9pJT0UIv3zySRKL8zi6723+9OlVbGyus+35DwmJTeL0y6/gnNlBR0kcR89ep2VUw8LyGivLcxR4HOeIdxo6k5FkHwdeeOcCHUNT1OSFsv3dz3A49QFP/NtfcXB15siuNzli50tbeSjP//Utctt6sN2/lw8sE5kY6Sbcwxun65f4r5/9nLNhZfQ0VuHj6onrldP8+89/g0dKIT7njuGcVE6622E+3HuUnpEBos69wu/2BzOpmKQlzZynTvuj0Bl+rFwljeseCAhi7lUx/Gcg5UfO0RVVzmCgPRVnfNArpxmOdKLGPYA2gcQt4jFOy0QSb4jLoGbXpzT5RdF08SR1gUmYlFqRWFeVHXTZWlJ57gKD9UOsCXooGxuszetRVWTScPUCjUHpzA6103LhMn2Z9RhbEjdJ3MWV0ushqPrGGfc/R5OTFx1udpRYBDGc4EvpoZPIO/s3z8Uf4hjrHsO/b7K0E5d24o/NTlyIAyYQ+XhvLSe3P8n//PnTxJQ0IR9u5fgrT7D74CVCPO25YWHPzcybfLrfippWGcONKbz5m6d4483X+fcXd5JYVoefzXn2XvOnsq4a16M7OHLWn7w4W5585gOyy2tID7PnxY/PkluYykf//EvO2URTlh3DS7/9DSHl3XSV3+T17dt45hfP4lHYQ3tRNLve+ivm7t5c3/sqb310EfcLO3nx1Z34eNjx2p934BxTSl3EcbYfjqW3o5K9776NfXAi9SXJfPDGO7gnVDDWEMPLL58m2t+D9948SGpOCUn+F/n00BnKumSEH36as1HVDLYU8OmOTwjLKsb9s5+x/Y1j+Hi5c/HsVTzCbnL4lb/hE5NHZqQNP/+vJ7hZWszxQx/wh93X8ff35YalFblFWZx7dTvBNaP01aZx8owdzcNbJD5PkcdJPnJLQWMwkOxhzSt/3k1maTMpgVZ8+N4evMw/5fe/eAUnP39crK1xCU+lqzKcbdsv0TgyiOOBPXxgEUdrSSh/e+ENzC3t2P6v/8FJ/2zivc3Z8cZ+PFzseelffo3bzXy8zx7DObmKTJ+TvP7eEYrKi7Df+Ty/3RfMhHyS+nhbXj4XyozOeN9JTbr540NgfUHHdFYgpR/vo9EvnrG6FkYTPag8fonRpho6XS7QGBjNgN85Ks1sGa3KpuHCUToyssVImM321lQe2kfFeVtUMzqRxNdN04ynpTEQn4hySMn62oZ4fq5vTqX24IfUOvkyWlSGeqCLDhsz2iISGUt1ovzQITqjw6k8a894aS2d5ododg6mJymOFhcXGq6cp/Dj3UxVNrC2svp56NLv6N8ikbhE4o8RiQtvwS2MyjGi7E/x8i4LOoanmNdNEX31EG+/8Crvv/kqp+wiaarPZ+9pe+q7hhhvzefEJ8dJzM3nyttP8N4+T9JTInjtb6/x6vZX+fMfXiYmu5ERWTVXP/wlL2x7lRef28Eh6wSaGvL47L//D375H7/jL88/y2t7zOmfUqGd6uHShzv4zeuX6VHo6a5IYtfb23j1rbf54JXn+Ou7e3G+dIRnn3+Z99/axku/fwFL7zTqok7z5oUkkZQiHY/z/PPP8/orz/LMtnfwTKljoimeV7dfoKSmgNN/+ysvPvs8zz3zPK/tPUF5zwDRx//M+bh6BlvL2fnGPmKKGqiNucr7T2/j3bff5KPT7tS3tRBw/lNe/NOLPPvHl/i33zxJemM36WFOvPS3N3nv/Q/Yd8yOho56Lr/+JuENEww0ZHHmiiNtY1oWl9cQlNTa0z145WMv+pVactxt+PP//TOee/E1tr3wZy67xdJRHs3xP73M6+++y4efHSYsq4aRhjhee/MaTWOj+B3dxwG7BDpLY3nryafY9sr7PPtP/8rfzgZx0+Mq255+ge2vfsgf/79fct4zAc9zJ3DPbKC9JoN9bz7Dtpdf4PWn/4PfHYtmVNBxsDjDxYgKdMa572g6lKp9VBFYnOqgw+o4Ba9/RNm+Q1TecGO0PJ+miwcpO3GEijOnGSmrx9hbSN2JXZQe3kPlFUsUvYPMqdXMyQfp8bSlJauBecPsXZVgBWbfWDYy6H6U/B3bKd2zh4pjx+lvH2Ik0ZvKY3sp2/c+jd6R6PtbaLtynqqjxyj5bBeyki7m9AbmdRo0bQVUXbFCOaIQFwbSmbhEsj84yX7XRwYPKk7fmmDWVpaYNepRag0sLi2zvraCSatkZEBG3+AIOuMsCwvzaHRGFhYWWVmcR6/VYzTNolfJUat1mGZNYhz2zo5OhsZnmF9YYmlxAb1qioGeLvoGhlEZTEwO1fDxr/6AS2I5rZ19yJU6lpdXWF1ZRqtUotQYWFpZZWHOhGJqlC7ZMHK5nBmFEp1Gxaisl97hKeRyBVqdkXmTDr1pnqXlZUx6DaOyHrqFMgoVeuM8ywuzaNRqxvqa8HVxJDA2Dm/Hc7x+8CyNYxqMWiXGuQWWFhdRC8FqTLMszuqYHB2kb2AIhcbA/NwsJp2Cwf4++scnmZyWMzu/wPyckbGRfnpl/UyrdSJGgrtj08Iyi/NzYhyApZU11jduIZizGSebObJjB2H14yjlCmYmJxno6aFnYByt3sTinAmdYpyent5Ns7/ZeZYWZtHpTcwvLYveFXU6AwtzRrF/suFRJiemUKh0mPRqhgdkDIxPMj05vRm2Vq8XxzY3Z0I5OUpPr4ypqSnkagOjbWWc3XWDovYp5hZXth4F6fsngsDG6jIrRh2LSiULShWLWj2r83MsG7RoB/uZVShZmZtHMCVb0qrQDg8imHmtLi6ysS4cw62wOmdiZWFJ1CK/F2yi2N6kZ1ExI7a1qNawsrgkljVNjKKfGGfJaGJ9ZYllvRL9UD+zcgUr80I7G2Jb68uLLOn138suXBjHo7UTFwOUGDCoVGgnJsSQpKrBIQxqtRiKVHDP+l0TilT/P37G/bAYPiyJ3/UFFONy33qo+NyCjfat2+Xu1LlVz4Zwbx2jsosrH+8jtm5cVPi636paqGszPvhtddStuu5VaOu+oFBzpwOCddUaevkAtuanef2NHfzt3Y9xTG1Gt7B8DyUZ4Zjh9udOTZ+nfV61kHaXMX+e4c4vwcRsdWmOoTJ/jnoUMiva2womOFvlN7OKY76ddqfwXX583r+tm3fr39Y9xPHcwfLWGp0FqYQG3URpWLynidvnpaVfPyUEtp6tO2MW34XN5/RO2rfxY+sd23qfhe/bafd4Mb+NVr+2jkeKxE2GTQIfzMoS44mX7d9P7aXLyBITUfT23ok29rAkIeX//on5YTD/Vkj8ax/1b5JBcHiyzLzJwPLq2nd+tvXFHorkuL7C3NwcpvllNkSi/GKO7+P3/Yn2++jBVhtbE/XW/LmVLn1LCPzUEXikSFyvVKIeGqL4k0/If/11Ct56i/wdOyh85x2aHR0QduUPSg5CkBSDwcBmmMy77+CFsKAPWt83y/cd1i+GURXq/zbbMG2GYxXq/h6PMR5dEt/cEW4RyPc/WTw6JPr9j11qUUJAQuBBEHikSFwQoVcePUruK69Qd/EC8rYWRnJyxOvCt99mOCfna0nXZDKi02lRzcgZ6Oqip7sbhUaHwWjajC1+m/yMeh0z09PodHqRuASS3ooTLn7fJrGtNJHEb5c16PWbCwTTV8p88VqIKW7Uo1FMo9Jvxhe/W11CmrDQ0It1GkXy/FK+u5CpMEaDTs3E2AgajeZL49oqu/W9tfj44vXW7y9/b/ZBMTnO2IzqS3V+FZvPsdhcKOn1hjsYbrX3MN+PMok/yEsk5ZEQkBCQEPihEHikSFw9PEzJp5+S99prtDg4YNRqUXR3i9d527czmJ5+fxI3GdHrNAx0NeDvfAMbOwdsL5px/YIrLZMqtHo9apUKpUaNQj6Cr1sSLT3DKFUCac1iNBrQqJWoVGqR9AWS02k0KJVK9AYjRoMevUbNxEAfjeXF9MsN6PQGtCqV6NfZcJuM1RoNCsUMGtUMDfGWxDaNoNNq0ajUqJQ6TMKCwmAQ+6JQC2WVNNZX0tTaj1CHVqtBqVajFxcCJoyCwo/x9o7bZBIJXNBONj9zAOfUKtQ6g7io0Ot0KBRKVFotWo1G7JMoiTAaRWUplUD4RhPCIkS4r9Xq0ao1KIXQrzoNUwP1nDpjRmqtDJ1ej0qlRK3TiYQujF1QuFJqdeKiw2jQoVMpmJho4WZiKQqt/hvv3iUS/6Fef6ldCQEJgccdgUeKxDWjo5Tu2kXuX/9KzdmzzHR20p+cLO7EBfH6UGbmfUlc2PnqNAqqUpxwCk2lf3iEfpmMsuRAcmp76GooJzIhjdj4OPKr6vCy98DXN4KkmHAKKhrpbK4hIeEmyTHRlFZ0MiJrIzUxkdSEWHJL6+hqLCM9MZawkFjcrSxJquyiu76EuLAYkmNvUtvUTXVKEnExsUTFxpJXWU1ljD0RNT201ZWQnpxCQng89bIJ+ruayE5L5+bNOJKL64nzdcYrMJHRgXaxzaTUDIqbu8UFRFtONrJpHabbO32NYorKjHisLa5wzsKXfrmCCVkLxenxZNyMJywmnpvxSdyMy6J7ZIzJwTYykhJISEygqK4LWXMx0dFxlBfkkRKfTGZKEoUVNdTmRnLwnB2l7Z20NVaQEB9PRHwCdV1DtNSVi9fhcfE09A7T1lxNbEQMmQkhnDhqRV33sLjweZgd+FZeicQf92lE6r+EgITAD4XAI0Xiuqkpcbed8/LL5L76qihaF87Dheuq48eYbmm+L4kb9Vq0KjnFUVYk1/ehHGnG38sdB3tH4pJS8HbzJSQxj5RoL5wdnbC5fh23wHjyUmJwtrXAwsKLsIRMcm4m4GHnToybE25hNynOScXHx5MIHyeuuIWQmpqFn6sDaZVVuFy+jH9MBnF+rngGROG9Zye2wQlk3IzA0iuErIDrhJa3UVGcRlpWLhEuZ7COq6GxrpjMzCxyY904dCqQSD8fQkNSkFWGc/yIExl5BeTXtDA+MUlPdRWjCmFHPCsq902PykgM9yEmKx/vM+eIqOqlqzyZQG9nCnJysNizF/+YLIIs3cioaaUszhHnoBiy4gM4YxZCzk0vLjqFkhNqzSlbP4ry8yjIL6K+KIHjlmHU1NUQH+ZJyM0s0iNduHg5jLAAdwLj08mIdMLcOoG4mCjsXEPJz4rD7IQLXQOT6LekBXc5Atgi7Lt9SyT+Q73+UrsSAhICjzsCjxSJGzQahN24IE7PfvFFsl94QfzO376ddi8v0dTsbiSwlWYy6EQSzw8xIzSnDZ1WTV9PFxXpkThc98HC3IoLV60wt7TEL8gPZ5sQmlp6GOprx9v5Mh+fCaChY5D+9mZSg5xwuOhKYXM7YyN9JN6MJsTHHf/8ega6mkmP86OirYZrJw5w2dySG9bWhMYmEnD6EsW94wz1NOFg4U+6+0WCS5rIinHj5Mnz2Jzfz9WoPIpzwjh14iznL13n4NkIEmPSyMyqRj7eR7yHLfsPnsIxuoCRKUHULYiwN5XOBDF2f2cVNif2cOTESfbs2s1RrxzaK7NISEtF1j9AxHV7GrtHyPYJJKO6lUyPcxw7b4P5DUuuucSQlxmJb2oj0wNNJPvacHD/IRz942mqy+CifyF9rTVE+zrT1D/KQFcJZnsdCfJwprpDxlhfKTcuhJKcmEFOdgMDPVVYXY5hWqsVJQVb/4uH+ZZI/HGfRqT+SwhICPxQCDxSJC6YmOkVCiaqqkSt9MxnniF32zaqjh8XbccFjfP7kYPJaECvVdFenYaTiytVDa201FcTceMQ7m6ReLkHk5FbSnFZHhFJCbg7WBCQVkJtWSE+Ls44OXiTXFJObXEGYc4exLu5E3Izl6baCoJ8nEmM8ie8vI3xgU6y4nwoaqrF7vJ1ksvLyc/MIDktl5BjB3COzKWqIAV77zByAy0IKqgh1NeG6MwiCiPtuOyWQlxMAEHxWRSmRXL8iDfx0akkJZUzWJOGe2QmpbmpOEdk0j8yzWhrGxPKTU17g15LU34s7t7JDIyNMiir4cLZkxQU5pCck8Po+Djx9p60jMgpDAont6Gb4mgH3CIzqCzOwC0ym4aCcEJzOpBV5RGZU05ZYQ7hgS5UVGZyPbyc0f5ukiO8SSqsoiLFh0s3oogJ8SY+p5TqdF8sXNPJycijsLSNseEG7C6HMjCpwmD6ZqZsEon/UK+/1K6EgITA447AI0XiAkGbBIWqoSGaHRzIfPZZ0cxsKCdn09nLA4hpBeU0lXyM8px4XJ2ccHfzJjktm/LSVlrLcwh0E86ew8ivb6UwLQ5fdw88Pf3JKWunq66QEA9XQgKCKKrtYrq/lYgAP/x8gsjOr6O3vYaKnmFmJoaoyI0jo6qVpoocvN3c8PSNo7CygYhLJ7BycMPD05/i2jZ6qrMp7ZBRlBqFr5c3Xp7ehAbcpDA3FQ83N7w8vPDz8iM1LZ/g6Ex6O+rwcvfE1SOYzNIGJicmqIqPo2tSIyqvGXRaOiqyqWgbExXMhOODptwIKusbqW9tZUahoDankCG5ms6yCjqGJhgdbiPU3RN3Dz+y67oZ7KqivGWYid56wgN88PX1JTm3gqGhbtLqelAr5bTXFOHu6o5nYAStshGaynLF/rv6honXPe0ddPaMMDnVT1JgMLmNg2gN38zcTSLxx30akfovISAh8EMh8OiRuGA+pVEz3dxE1ckTDCQni+4bH9Rbm6BRbtDrRC3zqclJpqYVqISUFb8AACAASURBVNUadDohTYViapJphUpMU6uUKORy5PIZtOJ99Z37Gq0WvU6LckbO1KQcrVYnamwLpmCCJregqa1Qa1GpVMxMC241lcinhkm4eJ3KATnTQp1CGZ0OrVYweZtBPiVnZkYhuuUUNMInJybF65mpaWZmlOJvQbN9Ri5nanoGtVaPTqv7kjhdkDYImuOCWZew6BE15nXC+LS3zdRua6rrDWI5vV7og5YZ+TTTcgUarQ6tTi+a1gnjEMc3NY369vgEbXtBe104ipieElxkqjexUSnFfsmVanFcgg2+wSBo0mtRKRRiX43f0O5eIvEf6vWX2pUQkBB43BF45Eh8U1xuwqBWIUu+iWZi/L4i9PuJ17/feyb0Wi3TI2NoBbvpB5AafL/9+2ai7u+jjw9M4oKLw/U1bq1vhgwUXj7BPejG2qros1iIByymCffX1u64CP3al1Ssd32z3h/KJZjQh41N38uCcxnpT0JAQkBC4EEQeERJfFMLWxCtCzvr74NIvo02hL7ez0Pct9HGj7GOByXxW0IQA+M0moFBFk0LohvU9aV55obb0I1NsLIkBMa4xapJh7G/izm1nvW19a99D4SFwLJGgWlymrWV9e/VvarYOYHA11ZYVk6hG1exvrL6tX2WMkgISAhICAgIPLIk/mMkK2lMd5cGPCiJb6wssTiYQ+XJcwzVDrKxvsaKbpK2Ex9RZeGGckQjBi2ZG2yk+fQ5xmp7WVtd3wxScK8gHULQktUVNOXZtPgmMG/c9FP+penh9i55K/jHF++JLlnvBAW59w5aDDwi5tsQ+/N5HYJr1Q02VhaYSQ+nMa72cxIX2t1q+wu78y+mfSH58yqlXxICEgI/GQQkEpfE3j+4pOPBSXyRFXU3DQcP0xFWzuryIvP9JRRv/xsFu8wYruwRA5ZoKmOoOG3BjEzJ2vIq6yvLzGs0zG2FBxTE7eurCOENN1bmmVPKURUl0+QZyZxukfWVFTZWl8TQgoLofn11hQW9FqNazery8h1xvrBjFvIK8YoX5uZYEe5tEfrGhhjycEMQ66+tsjJvZE6lZFavR0wT8q0tiQuItUUT8zoVxrE+VENyVheXNvuwssi8Wo1Bq2NtdZVb6xviccLa0iyzCgULc7Osra6JH0kE/5OZs6WBSgh8CQGJxCUSf2xIXBA5ry8YGPQ4R5NTKHMGI4o0F4o+NKPymhndSdksz5sYjTan1tIRvcrIkrqPPut9VOzfR/mBg5Tb3cSo1aCrLaDx0mXazxyh9tJFBjPjaXQPw6TUYWgroOnIGUYqWlnQahmOcKXiwAHK9u6nfI8NigklizP9dDl70eJtTsXxMzTY+lN/2hPNtI61hXkWhlrotDJnol2Gui6d6oOHNsvv3UujRyZGjY7pWG/qr9rSdmwPbf4+DEQGURdRiVHWRqf5OZrPnaNy3z7K9x+mPSgXo0rP0mgVzYcPUbZnL5VHjlBx+CjNGb3iYuVLb7Z0ISEgIfCTQEAicYnEHxsSZ2OdW6uLKAt9qbpqg3JwkJ4bJ6lwTaMvwpNa52BM09O0X9hHi8dNFg1qRnzOULz3MH0ZxfQm+FP80fs0xlajLEym4t23qbrmxFRrIxM5sTQ4eiKvzqD6o89o9YphVq1GXR5K0Xs7aQ5IYTgvmYp9O6kyC0Ez1E7L1ROUHrzCcGkZk+W5tFw6TX9ND0saBTM50VSdcUPb00PPjRPUOYYyWt3IcJQLZUdOMtI5xqivFWXvf0idgz8zXS2MRHtS6VeErq2a5iPvUnbJm/H6VkaSAyg/b8dodSs9V/ZTZXaD4eoG+v1tKP3kE2piWlldWP5JTFjSICUEJAS+jIBE4hKJPz4kzi3YWMPQUUzVkfMM5qRRc+Io7cW9TGfGUXPiOqqmUip2H6UrvZmlmQ7qjx6k5LwXwynpDN9MpG7Xe1SdDWQyO5nKPZeYHphkbWURVV4cVTs/pHDHNkr2n2ByWMWqScmg/VGK3z/CQHIqwynJtNufpPTwEYbq62i1uEhfbR9rK2usaMcZ8LOn3D4Z/VAfg/5WtCUUiAsBVU8DIzW1jGVnMhBoR+mREwy1jzLqa03lERc0+jlWjFqm4/2o9C9C11JD85GjDJZ0sGgwsjDWQ/MNOwYzkijf+wmyxhFR5L6ikdFy9rRE4l+e06QrCYGfFAISiUsk/niR+K0N5ke7aTM7Ss2JY5TtucC0EBymu5yWi8dotjKn9OAJRjsnWZ5qpvb4YcouONERGEJnYBCtHu50RyYyXpBK1XF7lCMzrK8uoyq4Sc2u43R5uFD6yUG6E2pY1M3Qf+MYxe8eoMM/iM6gYNq8XOkIDWWys5k2SyvGe8ZYF86/l+dQlUZTuucCQyXFNJy/xljjMAvqSQbcram3sKTZxYNObzvKjp++TeI2VF0Iw2haFDXqpxNuk3hrLc2nzjFSM8CSaZbFiV5abQUSv0n5nk8YlilYWxY09SfovnJWIvGf1JQtDVZC4MsISCQukfhjROLCw3uLZc0EA/5Xyf3ra1TYx7I0t8CKepB+h0vkvfxXKo67otUZWdH20XDqGFXB5Zgmp5idnmY0JZju7CqUpelUn3BAOaIQlctExTa3YPSjU8iCLCg/Z4O8ewCZxTHKD/qhHZ9gdnoKXUMSLZEZaEe7abeyZqJnjA1Bg3x9laWpFip2f0Lprp1UWziiU5lYlLdSuXMnfQWN6AeHMfYWUnbsJIOtQ4z43ibx2a+SeB3Np80YqRlkeXaOxcleWu3sGcxMpmLvp3SX9bJkNLE40UzdqePUxEri9C9Pa9KVhMBPBwGJxCUSf8xIHNbmtExnhFC4401a02pZW1llbcHAVJwHBdtfpT64jNWFJdYX9YyHXaP4ow9oC0tAFuZNyd4DdBa0oy7LpPqE4+ckXpwqaqfPauaYHWyi/ewhOqJzkJdHULH7Ixq8ghlIjaLsw89osM/CNNVHu5XNbRIXrMYE+3QNA3ZHKPpwD+3B5aK2+rKqk5r9n9EcmMBYdhJN+z6m8ONddKaXMeBhRaWwE/8qibfX0WJ2nrG6oc9J3N6JUcGN79WzlO8+S9fNdHqsz1Ly/gfSTvynM19LI5UQ+DsEJBKXSPyxI3HB/GtuoIOh8Gi0U2o2BE9nqyvMj7bQHxaEfEDBxtqmGdmKfpShqAA6vDzo8PWhP7OUOb2RucFuRpKLmdXOil7fhPomq5tZWVxl1aRH21jCQHoFc/JplEUxdPp40ubmTqdfNOppPatGJdP5BegVOuGkXvzbWF7CJCtnIDYR1ahG9CInLC6URXF0eHvS7ulJb9RNunx86ElMZyI/h6H0epYEM7jlBQwtVQxX97MgH2MqLwvDpI51QWxuUDBVVIxmcAJVXQ7tjk40OzrR7ulO9e491N3sYHVRUmz7u9lNSpAQ+AkgIJG4ROKPHYk/1HspOHPZ2GBlcZ7lpcVv5I1NcMYilp+bZVWwMX8YDyu321+an2VpYV7sy9rKEitLS6IY/sHHcou1eRXd9rY0eyUy0d3HVHYItYf309s4KZ6RP3hdUk4JAQmBHwsCEolLJP7jJnHxTb3t+exhyPcrb7joJU04+/5K+oNdfqH9LS9s36Avgsc6Y0sS1fsPUnHoMBX799Bys5yl+WXRMc2D9UXKJSEgIfBjQuDRJ3HBH7kQKau/n5mODmY6Ox84LKnk5vTubk4fNVwe1GPbj+nF+yZjEYK/bCwvsKzXYpgYw6RQsjK/wMaGsEj4JjVKZSQEJAQedwQeeRI3GQxoxifoDgunfP9+Ct95B4NS+YPvHh81Inyc+yOR+MNMI7c2fcHf3tFL7P0w2El5JQR+fAg8UiRuMgqxxDWoBgboiYig2c6O6YYGlP0yZAnxdAUFUXHg4GZ88XuIwYVIYkIsbMX0BH0dHfR09zKt0GAwmu4ZHlSMPqbXo1apxFjb94ycZjIhxPNWK1Uo1HpxIWEyGcXIZUIsbZPpCztfkxGTQY9yepLRqWkMwtiE2N6qacYnZhDidj/OxPtt9l0i8R/fxCKNSEJAQuD7QeCRIXGBOAUC105Oijvu8kMHqbl0kTLBd/S+fdSbX2OyqZHu0HCM+k0C/TsiEUTvBh1TY4PE+9lx5fJVrp88jtWNSIa0OnR6PVqtVvzW6/XoBVLV6dBqtGhU01RFxVLRPY5Wo9lM1+nYzHe7nOBzW6umvSKBsMI+tFodarWK6aF2GmTT4gJAbzCI4VMFsjfq1LSlWnPBwo0h4UhAOUNPngeXrVzom9Ki0wmfzT4YDJv92eyfQST9vxvfPRYuj3u+hyXxO+fTXzhfltI+P3eXsJCwkJ6BR+AZ+H44/NEIRSrswIVzb0V3N9WnT6OfmREJ3aBWoxkbo9XLQzTPEdIF8frsPWKMm4w6dBoFtdm+2PsnMq7UopiRUxHnQGJ5H8OyTnJy8skoqaBzYJTBniaKC4pIzyulZ2CIoogI8loGGOhoojgri6ziEnqHxxiRdVGYlkFZWTUj45PU5wdgG5hKRm4elY3tFIRcwSUyF9nwCI2NDUxqjQikbNAoqY6w5sjxUxR3jDA20k3QteOcu2xPy8AYnQ015OfkUpRXy/DwIJ0tDVTm5JJZVk3/lOaekoPHnbS/2v8HJXFhYhK8o62urbG6uip9JAykZ0B6Bh7ZZ2DtYS1ZviHpPxI7cYGY9UolHd7e9ERHY9Tp7oia9YoZUaGtweI6M+3td9K/SgTCtcmgRauSUxB+jdjKLjTyIfKyMkhOTKCwpJQIHy9s/WII9rbDKySSEFd73MMSiXTzJa2kjYKwcHKaZFQl++HrH4jzdTP8s2pJ87DHPzSOcF8/ipt7qc0L4IK9D/GBnph5p5ERcAP74Cx6h/pITkpkUDOLUSBxtYL6SCfsvYIIi86hrSINS5cwwjzsaehqJybcn8SEmziZnyYqIxtPLydCkzII9XMivGxA3NHfbZw/trSHIfGVldXNYwzh/y19JAykZ0B6Bh7RZ2BhcVE0Kf2G3PzAxR4JEhfE4zq5nE4/PxS9vZi+IC4XROyKvj4qT55gKDPzviRu1G+SeHGEOTHFncyM95KRmkKwpxM2N7y5ft0eR/cAvL2c8fX3JzUpCicbG5wdXCmtbacgNIzsxj7KU4Owd7TD6vRBnMNSuHL0HJ0TaqZGBhgYHqG5NBzf9EYmOnMwDy6gsSSCiEIZat1tUbrwUIkkPkNDjC3hGcUkBHgR6+VJam4p0faO1HZ3kRThg72zH66WJ/CKTcAvLpWeoQmaymIJy+uRSPwuj7Fg8722ts7a2pr0kTCQngHpGXhkn4H19Y2H8ylxl/nuQZIeCRIXd+IKBe2eXnSFRYqi9a3dpkGlYqarixozM6aam+9L4sI5tE6jorEgnBt2LjR19NDT3kLY5U9xsA/Czt6f/NI6qutKiYgMIzIwnqqyKqpSg/D3ziHbP5TiihqCT1wgu6yOFG8rXOLz8Th4juK2Icqjw0gua6KpJPz/Z++9n+M4zn3vP+T+8Na9Vfeee0/wKZ/jY+nYsq0cLNmWZeXALEYwAUQgEgmQRCKREwEQgQSRiZxzzjnnBTZhM3YX2IBF4OetGZCUZJGiaEs2Je9WTc1sT/fTPd+Z7m8/T4eH66WDLA+W4Hu9is6KRJIqxpApVcwvLKBZvWdO167QlxNCUtMwOQkXOHL2Mv2D46T7B1FVX0ZYYhL1rZ1Upl0iKi2HxKwSJhdk9NSmk1rtJPFv8wE74zgRcCLgROAfGYGng8TFWel6llrbaXM5iXJ4GN3ysjg2Lmjh0rY2Jm/e/MZZ6bukbxZngMskMxRlhONxzp1zZ1yJiUsiN6uBjrJMLni64+kXSFZTF6Upcbi5eePtfZHy1kFa8/LpHJimOPoC7p4BeLmf43zYTdoqbuJ+1g1fr3j6ZxaZ6Ckiv3kK5VwnsaVtjHSWczXhJgNTY0SEhzGiWcN0b2LbeHUqdwbmaKkoIvFmKZIlKSVxyXQN9RF3NQA/Xx88XD1Jik7ldnkrizIV4wPVFPUI5vQvzXb/kU5qE97btzWn/yNXVOezOxFwIuBE4GEIPBUkfl/rXlWpmK+oov2MK/1BwUykpdHp4SGeRRP7Iya03U9//ywuGTMKS8bUqDWr4hKw3TATBpWKFa1+N8xoQK1SodHdM4OLS8jM4ox0lUojzhxf0egwrhrRadQY9IbdmeficjJhSZmw5MyESVjLrtayumr6MxP4vTjCrHnT7j0xzb3/qxoNGs3uDHiN9t4yuC/Jvv88P/azk8QfVjWdYU4EnAg4EXg8Ak8ViQtj46tqDYrBIRZrapDU1iKpr0eYpf6oGenfRHC7hPklbda8tku8D7Ta+yT7pTjCePaXiFTQhu//f2Re9+I88v6D/B6Vz+4krSdN/2OJ7yTxx1dUZwwnAk4EnAg8DIGnisR/LKTkfI6vdlYeh4eTxB9WNZ1hTgScCDgReDwCThJ/hJb8OOJx3n8yov4mvJwk/viK6ozhRMCJgBOBhyHgJHEniX/jjP9vIt/v6p6TxB9WNZ1hTgScCDgReDwCThJ3kriTxB9fT5wxnAg4EXAi8FQi4CRxJ4k7SfyprJrOQjkRcCLgRODxCDhJ3EniThJ/fD1xxnAi4ETAicBTiYCTxJ0k7iTxp7JqOgvlRMCJgBOBxyPgJHEnif9gSHx7e5MN2zpzw43ciA7l6rU4qrsnWbdviN7N7n/ud7c3MWmlVNS3o1xdux/82PP21iYbZgUl2emkpKSRkpJKaU0ryjUbm1vbj03/sAibDjvahX6aWqdYtW0+LMqDsLt3d9jZcrDY30ZN7TBrjk0sJiWl2akMTEvQ6XXozE9YFkHmppWJ3h56RpZx7NzlLrCzvc26Uc+qwYBjc5udHSHU+XMi8HQiINRph0GOtLqa5fpGdFIljvU11penWCwpQzkwgnV1je3NTbbtVgxzs5hXDGxtOLBrFlF2dyFraWV5ZByHxfbIhxTq4Oa6GXVXC0s1tagXZWzabNh1KyhbG1mua8So0rHt2GJ7w45FPodiQcuWfQOhjOa5URbLSlD0DmAzrbGztYNY4R6Z419/w0niThL/wZD45oYN42Ijz/3iWf743kFOfvwqz7/wPIUTGtbX17FaLFjW17FZzMjGm/n8ZBgDswocG3ZsVitWqw273cGGfQO7zYbFYsVm32BDILG7dxHkryl7+PQ/nuWFl/7Ih8/+Nz//z2c4kTmI0WTelWGxsrHhYHPTgd0myLRgtVpxOBziYRfyEcphsWCz2UVHOCNVsZzxu8Wibg2b1SLKsdl2yfjL5Hl3R2gY1imPdOHw6XhW1m3o5H3s/cULXMsuwdfrONF1oxjNa/fyFvK3IsjaPdtxbG6xsbEhhq1b7pXPrCH1WhDXblSiM61hsdmxWMw0J/ny/pEk1Gt2HH9hJ+Wvb4KcEpwIPB6B7TUFczeu0rz3NJ0n9tJ+JRJlfyO9Hqdo+HAfjfs9mK8dwWExoOtvoMfVB0nzJHbzOvr2NFr276Hugw9pcr+OadX8CF69y93tLZS1SbQeOUTLvn00HziHSqZkKTeW5s/20/DRJ3T55mE2mtCO9zDg7UFPziB20xo2WTfdrsdpczlG/aeuyJsnRLIXXCh/nz8niTtJ/AdD4nbrGsq+VP79588QmlXNyFgvN+KCuNk6RkNOFJ+//iIvPfdbrqVXMdVXw57Dl2kbmGSyNYtjf/wt737wOTcK+5HMjJMV4cfrr/yJPWciaZDosTu22LRbMa/0sP+51wjL70I630vox8/zn4cSqbiTysm3f8sHb+8hqbQdmXyOO4kX2ffuM3z46X7y6tuRKaYIO/MZH+05zaEP38ctKInhqXn6yuM56pHM0MwkGVfceO+Xv+akezBd0zKsG19o50JPfttupuzaIT47GoFyzYpaMcD7//Ysx3x8+N3z/8Q/fXie+q5mYrwPcuLoESLzqkmP9eJPb7/OsfORDC8oWZwdJybwPL957iMOeCcwMDdP+AUv3n3vCJ/97FneO3eF2oFejn/wBv/3//w7kfULWGyO77Odccp2IvBXIbC5usBcWhjyqRkMI/U0HvVk6Io3zXt9WZEuMptykb6UbAxjVXS7u9H42QnmG8awrZpYTvagL/QGS00tGJZXcFjtjyiLQOIO1KWRTGZUsDpaRcfxfYzUdTHocZLx3Dp0HSm0nnJhvq2FsWB32vZ/QmdmP1aNCmVuHM3usSia2liobcYoX2F7a/t792TmJHEnif9gSNyxYcUo68ft1Od8/PHHHD1+Bu+QSIqbu0m8eBB3t7N4/eF/8+vnT1DfWsGnBwOpaW7E441/4+2PvfD5/I/89N9OUFeVxds/fZ69xz059eF+3MumRDIVSVzZw76fPssHR85zNciHd555hr1XMnD546/Yd8CFMJf3+MVv3uZmVirv/PFNwhJukBRwmg/3n6aio4XDP/sZP39rD9cjLvH7V14mvLCFrpJYDp2JoTD1Cj/9Pz8lOCSUo3/6Ld6Jd9CsfdGgCCS+ZTdTevUgnx4JR7FmQSXv591/fQaPyEQ+ef8VDoVm09FRzal3/5N3954nJdKL//cv/4K/fzDvvvkqR2Mrqc+7yn+//g7hybc5e+ok8VW9RAYc55W393MjJpjfPPsiF3KauX78XX72y8PUzeiw2r/oTDyihXMGOxH4uyGws2nDZlhhfXmImeQwOvyiGb3sQ/PJGAwqOfMZoXQl3GJNq8cim2fc35WFmmGsq0Zm487R7eNHn8cpemLzMetNCMrxtkWLYaAPRXsHxpVVdgTXodtb2I06jPNTLGRF0+bhjbS7g94z7kyVdGEcyKXt9Enmx+RYVpaYu3ySztv9WFYkLF4Po+G943S6etB1LgDVyLxozr/7PQ9VOUncSeI/GBLf2d7CqpPQ1dJGa0sdN69f48CL/86Lh5IID3Dh2MkT+Oz5Fb/89TGqG0v55OBFSsoLePN//BMv/eEEPh5n+fygOyX1DUR5evD+y2/xxht/wOVmL2a7Y1cTV3bzyT//lD/sdSXw0iXirifT21nPvuf+mffeP0Sw/1mOnThJgM9lfr/3Iv1jcywOVLD/3WNkVNRy8D9+zr6IOuTLk7jue5dziSW0FUaz70Qo1wMO8L//x8/x9vPBz/M0V26VI9evsb2921u/T+JFoQf49PBVpKtmFPOtvPGv/0Vgag4njnxASEk3Y/0N+Bz/kMKuSeqSjvM//9f/5PS5ALETcya2hJyI03x4yJ8FjRHZ4gzTEglxwT74Rd5CIetl76/f5GJuF2Vh+3lhfwhSkw375l825v93a9WdGf9DISAMNVmX+xkLcac9MAFp9xSLqSG0no3CoJLtknjibdaN69g1MmaCPFmsH8VmNKMe6Uc3PYuqPp2WvW4oJCoEXnWohhnw9KDp6AmmW2fYcmxzd2cHh2GJ+YQLdF66ynx9L+uLowx6ezFV0oGxP4fW06dYmFBhN6hZDPekO3vwAYm3XrzFSnsbE5c9kVW2sLlu5e72zvf6rpwk7iTxHwyJbzps6Mdy+c1Lr+MdU0BFbhL7f/Yz/vWDIPa8/mvcghOIP/Ua//3cYeqaivnkUADVdbUc/+ef8P6V62SlJnDkQCRVxTmc/tCT9JvJHPnZz/nNoRxWrRsPSHz/L1/lWmEfgmc5s2kVzdIobr/7b874xFJ5K4Izx7xIy0jgrV+8SlRqMRnX3Hn1kxMUNjVy9l//mWeePcjNGwm8/fIvCcltuKeJR5MdfZx/+/9+z+2KMpKD/InJqqG95jbeQSnI1+1s72yzs2WnNcefX774O5Iy75B45Sj/+tOfc6OwmFOfv4t7YhFDndUEnN5DzcgSw0WX+clP/h8puQUkXvYiLK+Z+twQfvXWB2QW5HD4D7/nneRGIi8FcjHmDivSbvb/5k0C87opubqf5/7kTq/SyLpTE/9eG1qn8L8OgS3jMtOxF6h924XB+BTGCipYKEmg9dBehkvy6fE6yEh2CfZ1GxtaOTPBXiKJW/USBk6dZSg+j+lwPxo/Oo9WrhNN3Dubduw6LZYVFRvrNlETF8IUJcHUf/gBPWGRjKbeRDY5wdjVM3RFRDAS5ULL8bNo1GYcJu0DErdq1ajLEmnZ789CSQF9x/YirWxn07aBUxN3kuzfnWS/q+1VHyXn2267urW5gdW8QnaIKy+8+BIvv/QSr+8LonFsmpiA47z44gsc/ORDPvx0DyV1VfiEJdM/uUhnYRKvvfEar735FvHFnSxOdHD589d45aUXee2Nt8hqncW24UCQbzNMEnHgKAU9UrYEDXlnC4d1lfab0Xz28su89vrrXLrdgkw2R6bHKd584QVefPMdAnO7mF8YxPUn/8JPfvoMv37+RQ6ej2VmQcpkWx4B1/KYmRsi4r13eO2VV/jwiBsNQ3N05UXxyksezK3a2L57l7t3t1AtTxLmtp+XX36Rl159jcs3KlAo58gO8ed3b7xJ80AXSVf96Z7XoNctkn7+JV5//RXeOnae1sUVlhfGuHruAC+//DKvHwylT6ogKyWF5LwWDNoJwg8c5XbrLDNNqez99D325k98ZWz+r2tunamdCHz3CNiVE0zFXqTDxYX2EyfpCopDOTzKVNwl2lyO0xMcjnpKwpbDwaZJx1LWDRRDEjbWLMhrs+g6c5oOF1cmmifYMK0/fGKbUP8215AketNx7AgdJ07QedaVhUkF6rYyetxdaD95gqnaHpGct2xm5DcjGK2ZwbG2zrZpkdEAXzFd79Uo9DI125tbzjHxRzX8zvDvzgHJ3xvLb0viwloNYabn1uYm62u7/tk3N7fY3t7B4bCztm7l/v+dnR0eHNtb2GzrrFlsYlzBfO2w2xFc367bHOLytN0JpLvyhRnjwmz1+z8hz+1tB1bLOuZ7MgTZ21sbrK2ZMQpa9PYmq+opDv/Xs7je6kGtN4mTxYSyCSY6UebONttbNgT3tla7ne1NO5rxZoJ9CtBaNh40LILsTccGZpMRs8Uqo8K4ggAAIABJREFUdiZ2drbF2fOCW1yh/EIcoVzCeWvTgWXNLM5KF8p9P71lfY3Nzc17ee/isZtmN464zGzdgnlj5yvPe/+5nWcnAk8NAmIHVxizvncI3794bGNfM7PpcIj/xcFuIe6OsLTrrnjc3dlma8OCw2YVl1YKdeDRPyGNkMf27nGvngnyNm1WNmyCxr79QLaQhyjvfl7bdjaE8mwIGvj3a0a//wxPhzld8N9tXMVsNGIymb7wHX4vXGhshcbruyQbs8kkNuJCnuK1eH5EHmYzJrF8AnH8heRpMu3mI5y/42f5LnH5e8j69iS++9kKlebLhxD64P/9L/vPzvfv3w++/184f7vfF3l+Ef9LYXd32LBoacrNoWlCiWPrEcT45bLvbLOuWGJJbWJLmMX6heAvnudL5btf5q8vPP1SOR7IeFjYg5sPLu61PQ/+Oy+cCPzQEBDr8JfqyUPLf59sH3rz2wbu1imxc/DIJPc6Do8rzyPTP/mNp4PEBY1DtYSso4XFOYlIdmtmE2ajAZNkhLnaBla0eszfmWndjNmgQ97Xi2RhCYN6hYXePlQK3UM7CgLRa2YnmR8Yx6D/C4hceBaDFuXwEIuL0t3n+86e5S/sVDxF+T8piT/5Z/63SSFsFCFsGLMt9N7/Nlk6c3Ei4ETgHxyBp4LEzasGTLJJRq8G0nIli1WtATFMo0CacYnm455IlwVt/LsiLBMG5Rz9Qb4M1fSgmR2lPzQZ6YT8oSRu0mpZysuhM+gWGrkes+kRGvsjiFGwMqwqpxmJDWGgph+jYfWh+fw9tOCnIc8fC4nvtiVO+v4Hb1Odj+9E4G+KwNNB4oKpWqNgOT+Rxk9PszSvwqhVs7o0RP+ZY7SHVqBXa9DOTyKpq2G2qJzF9gG0Cg1GvY7VFQWKnjbmSsuZq25GPrWEUavFIJ1iqWcERW8HkvYu1EsSFL0tzJWVMFtdRqfHaQbK29EtLbLQ2snK/DJG1TLSjgbmyitZ7upB1tePaknKcnY6nb7hzNfVM1NYjqR7GJ3GgEnIXylD3tHAfEkpC809aFU6THo9RrUMRX87s8VFzFUV0xvoQ39FD4aVFfRLc0gbq5grKkXSNYJea8CkUbMy2Mly3xiS+lpmy2uRzUgxrRq/GGJ4REfhaSDjv7QMPy4S/5vWX2dmTgScCPyDI/BUkLhoOjcZ0Iw30XpgD/0FfRgUcjQtWbQdc2GscxHd3CijMUE0fH6KdlcvWlxOM1rZiVYmR9pQQKvLcVpOe9J8+HPaL0exPL2Msj6NZpfTtBw9TPvV60zcvE7b0c+oPnWSJpcj1Lz7Lv0lLWgnhukLjWGhY5ilnFCaDu+l5pQLLSeP03LqDBM9EyznpNC691Ma9rrR5OpKo8t5ZluH0cuWkRXG0nrkIK3Hj1F34AQDCaVopHLkpem0uxyg0uUETccOUP/Zp/SVd6Obm2AuJYimgwdpP3Wc+sNuTBa1o12cZ/LyKRqPutJyzIuGQ8dp9YsRzfxPqv3/pYT690j3RCQujG0J5mpx5rgwueXeONVfUpHvDwg/4XiZYDYXJst8uQzfnf38i7Hsbz9eL04K2J1s85fg4EzjRMCJwA8WgaeDxNfMCERukC4wH32cNo/ryGdnmYm8SKt7Akq5Fu1UFwMRCcy19SPv72IiI5qetCLUSzKWSuPoSyhGNjCItLuElhOnmembRF4cRfOBz+gvaEMx2EH/FR8ag/NYmZpEWptP28H3GRBIfKSfLo9AZsoraD+2n84bDSgnxlnIT6L58EFGW8aQ5qXSsf80042DKIZ7GIsPoCejEPlEG90H9zOYWYG8vw9JZToNh08zUdtKv/85mq8WoJyaQlp1m67T++kr60DaVUrnqXNMljej6O9lNjeO1guRotVg0vMALcevsjQ0hbrjDm0uJ5gckGAymn60JvhvS+LCbkrbtlVmsxIZvHaVkeBQRiIjUCgtTzwTVCDhbbsJh2Udh9mIYqCLtbWNb67IAunvbLNh0LB0J40e99N0BWSysqRm2/HX73gmlGlncwP1cANqpZ6N9V2HDt9cqF0Cd1gsbFgs4kz0v+GcmscWzRnBiYATge8XgaeExHfHuo0rclZ6smg+coyJqnp6z7vRk9fFqlqLfmkexUAPk/n59EQH0XZsD10pBajmF9FMjzBfW8vAjQS6zx2g8fgpprvHkRdG0XY0BOmCAs1EGwNXgpjtmcSo1aBfnqDX342B0hY0w310nbvAaPYtmg8cRbakwqBaQdVfTKvLEUaax1jKSqcrKBWVRIVeOs/8net0J+cgaymg4YMPab0azXBCAiMxATQcPUnfrWK6PbyY75tiVatFvzjI0LUL9Ja0slyWTP3Bz+mOTmA4Po6ha340eoUx19DP6MmD9Ga2YVCuYJB003X2JGPd87sm9R+hKV3Q/L8tie9sOtgyqxh2Pc5YaZM4MVE1MYbZbGXDss6mfQNhe8YNkxGB1OwGPRalEotKI94TvA7ZtGrWFUosGh26uhv0plazptWhnhnDbDDhMOuwKGVYdQZxKdu2w459dXV3Sdf2Fjsb6yjLoui+GoN0WPjGounyTGTNaGFz3cS6QsG6yoDDahO9IdlXDWKYVbfKps3OlnUNq0rJ+oqaDYsVh2WNDfsm2xs27EYjm2tmpPkhTNeUMpSSyapcy5bVvJtGpWbDamfTasGu12FZUWJR63BYraxUlTCcVox13eH0SPb9tplO6U4EnioEnioSN+k16KUj9J/YQ6u7Ny3HfZCOzmPUqJA3FNB55ixdF4MYun6DvlBfulLyUY6PMBF8huaTPvRHJTJ2M4Km46eY6Z5AURhLx5k0VFLVLokHBTDVOYFRr0UvGaXP9wyDpa1ohvrocrtH4gdPIJlfYVWjQj1YSqvL0V0Sz75Jd3A66mUNBvkiC4VJdCdnI2nIpO49YXefFCayspjMzmAgOZnJpnq6vdzEzoRRr0e/MMBQmC+9JS0sFMXSsPcog/E3xTQTWRkM5ZawPDTB6OnDolccg0qNYamXrrOnnCR+r8rsODbYMq0wdv4UM4396Kam0ctlbFr0yPtaUM0q2dRPMHY9GeVID+OJUQxERzEYEoy0ewbjVBeD1yIZCIuiP/Ym4yE+NJ8IRDKxhLSzAe3CFLM3oxmMDBa/MdWMDJt2nsnM21iF9eSODTb1U/S6+iGfUYluD7ds60grajHIllguy6InNJyB4HgWmgZQd5UyEhdLf1QEw7GpqIdnUVfl0BMeRf/VcKabepE25DM/K3Q2ppnKLsGwpEBy05/hdGHox52ZtjE0jbfoD7vGQHgYE01jGOcmGA2PYDA8gt5LwSz2z7GYEU3LuQj0ChPbzi1Un6pG1lkYJwLfJwJPFYkLS8pWVXLmMi5R88d3aAm4gWZ5RSRxaUE6bYd9mW3sRNFUxIDfMdojb6Ic6qVv/yd0h+cj72pmNtmHhv2HmWgcQl4YQ7tA4gpB8x5lJMSXZrcoJAODLOQn0/Tx+wwUN+9q4u6BTJSX0XVoH52ht1ke6GUqwp/GPZ99QeIh6ail90i8KJnulDwUw2107fmQnqgMJJ0dzOSG0xlwidnBAYYuutHmFcti/xAL2fG0fb6PvtJ25O2ldBw8zODtIqRdnUykX6Ev6Ray8Zl7JD6Ek8S//tk/IHHvY/TGZjKVm89kQzeba1okDaXIR5ZwaIfocr+ErKeOofh4Vsan0TTmMn69msX0WCZL2jEuLiCtr2LhdgidCaUYlyXMl2Ygqcmk5XQICy1NzKZEM1bYjHVVj3FhUVzHveOw41D10eVxFZ12Xdz0QdDuHaZVTGNNTGSkoJpdRt1cRn9QHEtl8fTE3cawvMBCZh6S8j5mA0/THpyLpKYCWf8IsoKrTI+rsCwPMx6ZgWpWiuRWAJNl+fTFpqKZXULfW8J8TRMzt6/SltrI6sQgI4GXUY7MsFIRR3d2H/KiLAaTc7GYN9jZds6Q//rX4wxxIvDjROCpInFhXNyk16LoqaHt8HFG77Rj0Bkw6bSo++voO3+Kpv0Had6/l6ZDJ2jYc5Ch0mbmbwbQsGc/zfv20HzCjcYPP6bjSgTzufF0XriJRm3AqF1B0VFM4yef0bhvH40Hj1D/0X6GhNnp48P0+IYw0ziAtCqDxvc+pv6TT2jev4/6T/cw2jaJ9E4OPdcy0ci0rK4ss1iaTm9GEarZWZQVqbR+/CmN+/bS8OkHDBU0olmWomjNp/nAARr27KNhzwGa9h9lsLoX3ew4C0mhNH0qlGUvTZ8fZKqxH71EwpS/C735I6xqtKzKBulxd2Wif1H0X/v3mHT2t8jzW5vT72nio15nmeubx6LWYFsVTNAaFmuLkPbNYVf20XH2MtLuRqbq6lnT6DFPtTMSW8hwRBxLYxI2TCasBg2qmjh6btWxLpcwV5zKXGEyDYFXGE26zviNG8x1DGFbs7Kztbt1ojBevWmcZvCcF4pFLVuCT/D1NRZSLjJ9J4vpyhIsxnWMU8MMBYUwW5DIRNcEDusa0vIG5ssHMM/3MZkUQevxo4zeqWA5N5jJISlr8/2MXktDNbOM5PYl0Zw+mJ7DqkSG9KY/HV4B9Ef60ZJch2FimKm0TNbNa5gni+jO6kNZns9YVjFWy+4ObT/O5sr5VE4EnAj8OQJPF4kLY74ikevFJVrC0iphdzNxRzW9HoNUimJsBNXyMoYVBer5WfQrKxjVatTT0yjnZjGoVeiWF9FIJOLyM7Mg4/5uaXo9q3IZqqkJtJIFcRmaySCsSV/FZNCjk04znpzCRH03ku4+5orTaD1xAZlEWPKmY1eWsLucUdxhTiifkF7oZBikElamJ1FIV8Sd4IRd5sTlZwo5K0J+iwsYdbrde0KeOjXaxTkxzYpcI45576bRi4Qtltm4iknYxU6Y1PYj3uXtSUl8zNeDpRmNaM4W/P9urWuZL0hjpqAGVWUSbS4BSLubmG5sYk3Yc2C6g9GUOhbS4+jPLEbd0cRYZCBT1y/TmVjA6uIccyVpLFbept0vAU1vF5KibCTtA1hXV8Sxd5uwfakwJu6worgdwGDobTRDQ6jr02lz82S5rZ7h4CiULV3Iy9PpjYhDWpnCdP8Um4LJvbKB2fJOxkICWezsRVZ8k/6kDObTLtCfXYO8LJte97B7JH6Z6bpyBq4noxobY+DkEeaaOlkqjKM5NAv10ACTN3OwrK8/IHF5ST5D17MwG6xsb/1ttnv888bE+d+JgBOBvz0CTx+Jf8PkrV0yvkfs98hdJHnx+h5Zfyn8a1qkQITC7mkP3frUzKpqkemoUNpO+dEXF0uHqw/9SVXodbt5fk3e/bLez/Mhcu93IL5Gwt+Q5pH53M/vR3b+tiQuzE7fsZlRlBRi0Fju7Vm8w86mFV1fI+OxMUynpTObXYdBMotqZkacPGbXLKDonRHHnWczkhmLiWG+pBr9TC/T6cmsSBRoRjoxqRUo8jIYi41hMrsQo0LH5pqMxcIybIKbQnFp2RYbmkWWbicwHhfDeGIi0v5pHEYV6roSxqIiGU/JQDEmwzzViWpZGDvfwDA1jWZyGUN3KRMJsUzEJ6HoG8U408KYKOc601m1mDWr6HorUS/MsliUiXRsHnVtJuOJcUwmJzEaE4t8Yo6Vrj5xr3T7yhCLvcuszw2zmJ2LQb0memP62zclzhydCDgR+Hsg8IMi8e+b3MwGPYbFaSSVxcwWFjNf3YlGrvkOt3v9rnac+3HJ+bYk/o0V5O62SJbf7HRAWIO9ydbGxgMHIluO3ev7soW12Zsbdra2tu4HPeQsOBARHJLYxRnsu+u5BdmCYxVBE350WiGu4C1te9Mhyr3/X8jvz5eGCXFEX+OCkxOHQxyDFxwrCA5Ovvb7yvM7x8S/ho8zwInAjxQBJ4l/WasVNGnBDK7TiuZzo97g3Of8y/h8T9ffCYmLu618G/IS4jwm3v1NYB5T6UXy/grz7m7U8sTyvyLjS5l+uRz3rx8VV0z2mOf6kmjnpRMBJwI/DgSeKhIX9kZ/YB4XzM3O4wePwbexnnw3JP7jqJDOp3Ai4ETAicCTIPDUkLjggnR1dRWDwXn8mDAQ3qnpMQ5jnCT+JFXWGdeJgBMBJwJfIPDUkLjRaESr1aHRaJ3HjwwD42O2jHWS+BcV0nnlRMCJgBOBJ0HgqSFxwXQuaOPO48eHgfBuv8ms7iTxJ6myzrhOBJwIOBH4AoGnhsS/qZF33vtxzUb/8/fpJPEvKqTzyomAEwEnAk+CgJPEv6cZ139OVM7/j+6IOEn8SaqsM64TAScCTgS+QMBJ4k4S/0ZT99+i8/GkJC4s7RLWSm/v7LAjLrnaXdolLvn64tv+m1yJZbnnj/zb5i/EE48vlVD0kS74Sf9S2JNd3pMpyHhC/+gPz2cX4x3BX/vDIzwyVMx/50lTPVLcgxuCXLE837jM7kH0BxffDR4PxH2PF7uYC+X9i36PwOf+839F7v06tL0t7kUg1KfduvTVnIU0QvhX0n41ytf+iWm2t3d9Cwj1dHv3m/xaxG8T8IhnenjS+9+skB8P6sHO9s6DfSGEsu0eD5fwQwx1kriTxH9wJG63GBjpKiIxt5wVvZGtDTPjY93MKAx/uzooNAY7m6zLOinsnMFgMLK+ZkHgrsc1wRsbNkxmIzbHJlsCSe5ssTzaTUN7L2sOoTF90se4y5bDSGdzN0uLU1QU5SJbt4udnCeVtBtf2JDGwmB9EZfSG1nbengD/3DZd1nTrdDX2IbJscVDtqV5eLLHhd7dwq6fJTKzAf26/bEY3xe3vb2Faqae9qkVNkUyuX/naTsL71BPZf5N5lfXEXzYPNFncFfwcz9H9O1GtGu2e2nvsmWXUVTQwcLkGENjs9iEd7mzzZbDTH9dHqffeZvjJ3wpah1Dv2Zla/tLb2xnC5uii6KuOeyOzW8J2A56+TgxV3y54O/NOb8ICtsmMK2tf6u68dVMdti0LZOf3Y7ZuvEYPO6yvamnMuYCBa1TWGxbODbsaGfqCA8qYEYySWNvHxqNhJKiHtYdm39F/fhqKf/e/5wk7iTxHxaJ393BoJwnwe8A//HGCbqnJNjWtJRW3qFmQIJBq0YmlaFdNYuNtqhF7Oxgs66jVSmRypQYzetYLcJ/BVKZAp1pHYFYzWYTGo0amRC2asZut2LUa5BKpWiNa1jtdozGNRwOBw7rOmaTAdlQDmdSWslLTiQxtRST1YZpVYdcJmNFpcditWKzCCsvNMjlCtR6E6rlSSLCvcgdkGF1bLOz5WAk6wbxQTGMzy4iU+pZs9jZsK2LLnGXpQoMZgs2ux2zXodOq0YuU2BYs+DYEraDvcuG3UR/dz/LE80c/Z07Y0o9Br2OdZt9VyvZ3mbTbkWrWhExEJ7PZl3DsGpArVQgU6gwr1t3Nd2dbWwmBWEu4ZS0jLNqNKBWa9AZVrHZrRi0KhE3/b0y2S0mUYZCpcVit6NamKEo6gZy3SpalQqpUH7TOvaN3fLr75dfeA82G+ZVLXKZHI1uFbvdjnXdjEqhQLGiwWKz72qC25sYF1t58TcRjE7PieVds9iw2WysalXiO9PojGxsOMR3rVlRIFeqMJhMyOd6GVpQYlw1opTJUKxoRVIQNURhN7zNDVZ1GmRyJWq1CtO6RXz3OvUK0mU5WsPabrnWjCjkcuRKLaY1G3brurgsVsBPKKvZInSc7op77NttwrNZsVvX0GgM4rXwfQkYC66QxefVm7Ba7ditJgRMlEvDHH7lOF0StfhtCcRns9vQa1RI5Qp0RrOIodGgR7WiRCZfwWyxih3Bne1N1pbbeOXFSIYnZ5CK9yxY1leoquhmfnyC8ekZbJtbbG05kPcXccTFjeKaNtprC7h4zJP6Uflu/ZHJUap0WCzraMbv4JbRj2F1lVXNCjKZDL1xjQ3hXa7qkcukKDV6bBuOexr7NtLxBjw+Okp1UyfNhUm8+MILNEzJMRlXkQn+LzQG1u0b2Czr6NX3viXT7rMadHo0wjcqlWMwmTFpxjh/JFv8NoTvRCaVi3VI6AALlrgvfjtsri9x7vkXeeWFcKT6dcxGFcWBv+eF587QPT5J7/g4SvUM1TU9qHTCNy3UdRkq7Sr2DcfXdkz8QvbTfeUkcSeJ/4BIfFdrnR9q5OLRI4Qd+YiE0hZMRjVF5XlkFxdzJTCEC74+XE1KZ15nETWLLYeNgfZyrvh74+PlT3BcAW3NFYT6eeJ93ofzUTdYlC9SkJ6IX9A1/Px8uRZ3m4mxZq4Gh+Hv7U1Yyk0GZydJiC1FazAg6ayjoLCSiY4MjkVXEXz+IB+cOM/00jRRl7254OuHt2cMXePzTHVm4uN/kYsXL3DKP432jnJc3v0dwVnd6NY22N7aYLA4lv1/fAfX0+54e14hp2KC6Y4iIoKvcP68P/HpeYwvLlER6o3P5XD8PTyIzK9BZdzdQ96+rqU6p46pvkZOv3yGhsZabiRep29GJhLLln2d+cZy/H0D8Tp/kWvRWYwONREYdIHAS5c5e86PnKoOLI4tkdQ0s924vHOYgNgixlpvcv68DzeLapgeqOKi3yU8fbwJySxnWrpMd0EEF/0D8PMLoKh7CsnEKAWhcXTkZxMadA3f85dJuZnHrFxOZZgvPlci8HN3JyK3ipn5CWJDPPE974fvpQQm5iW05Ebh73sRX29/ijvH2djaYXvLgX6+hWd/9iZn3H1wdfMht6YTyUwPl8/54ecXiP/lLCQyLSOt+fj5BOB93pPkul4mBmvIbxmi6GYml/0D8Pe5QFb9NNYNh/isWukY4YE++F64xJnTRykemGGop4Gwy/74eXoTeCmH+aV5ym6l4n8hAH//q6TnD6OYaeXS5QCuhYZyzieE4uYxrI4tNuxmRtpLaOnoYmmwkNOnAxmYHicjOYemzg5CLwZywdsP/5BMBmakzHTdxs/Hh6TUNA7+/Ag1nV0UJUdR3TnAzFAdfucv4uXrTVBaPvNyCVmXvPHyD8Lr7BmSavuxbGyxueXAtNTOc8/+ntPnvDlz1puc6g6UygmSQioZ7+ymt3dQLJ+wXbCkoQi/s26k3alkdG6RqZlR5uZGibsUgt+FS/j4x9PaPYdypIDTqd2MtFeTfNkPXx9Pgq9dZ3J2nIykeAL8/PC5cIHWWaX4nnbuCiTexoUDYcxIFMgWxzjz1nMUNLVx+0Yi57298Q0K4U7fHMMVhQRfvIKHlz8RCXlMSKaI9vXHzS8Yj+OnCE0vZ2qmm3MHMpkaaud2Qhi+Pv5cCY6gZ0Etdhy+oNcdNi1Szj73Jh/98bcUD0tRzLTgdeAErr/1oWNoiDst3SxKRrmRUElD5R0ChLbioh/uXteYkOt2rWJPZP74Ive/59VTQeJCD9Vo0KJUKsVemtFkwmAwoFxeRiZXo9dq0Gh0j9005NuM3wrLnYyrBrQaFUuCxqU3fEWuUJZdTWGZyclJZiVS1BqdqNVoVEokMgUqldAjlbKiVLIiuDk1mb/f/dWFneuEnrBKhWJkGGlPl+gVTfB69pXlW0I8oxGDQsHK6AjS7i50Mpnoae0rDliE5XwGA3qFEuXoqChPL5XuxvuzTo0Qz6BUohwZRjbQ/83ylErk/X3IenvQy5bFsnwl3z+Tff99fdsxccEBikBG9VlhfHziGgUxZ/jDJxFIlFIKSnJITrzG8695UVFbT2VFEVLdOpubm2ys6bidlURScQtLMyMkx2eQlB5PbG49E2N9XDn3LulNfUR6hhF3p4uxgXauXw2kqiSZl37nQ1lVDVWVJYxODeF16CZqrYapskySE1IYbU/HJbGJjIhrXIu8hVotIS0lmcqKavzf96SoZZSB+jhcwm4xMjaM/yeu1PR1cy3Mh7xeGWv2LZGgRooTueDqTdfILK35qQQdiyLm7CH8wtNorCviopsPt4t6uL3vRcLyOxnrqyEgOZdFlUnUxG2mFW5czqGnuYqP/+U3vP3uPsJSq1Ab1kTt2m5Wk+0TT1phD2N93YT5XSY1NZWXXzxFee8ULeW3CUjKQW6049h0YF2VEumTQmPHOAN1sZwIucnY7CIlXn/iwKVbVFflsO/4OYqaq/F45TlxaKMo6SLv7L/F5MgQ+WFxtBcVk19ST33RLSL83eiZWSR7/0uE5XUy1lvNxcRbtFWn8yfveMampinLL2Nssgfv371C7O0yCuJ8+ODQLVZtm2w6NjAstPDcf5+htH2Yntpc/BKzGRpu43p8PnXF+ew9Fk3/jIKKBE/2u8RTfucmd5r7GG5NIyqvGrcTx7iSUkxVWQHlHQtYNjbZsFsZrI3nTGI+IyM9+L3zS251TTEy2ElBSQW1+bc59ItTDMzMUFNRQ1N9E2kRYRwJqEYyWsnbLhfpnlykNCOT27l1rG1s4XBYmW65TUZmMlVJbvzHM78kOTcX70uJlKV486vPrlJRXYXf3hMklvfQL+AbnM7QaA/HnnmDDz76mBMesUwuLFFx8TM+9c+gqiyTA0fPUNnXT8Ke10mpHKCnMoFT12sx2zZxODYwLbXx/K9cKW4doqcuF/+kHManunD9KJ3OknJqShtYs2+KdWJdK6W6IJOI6EjOex/jSkwKPYP9pFy/Q3NdLb7nw0grHmB5MJdT1xtJuxaMl3ccdbWl+B58icDMPA4f9CLrTg2lWQn0zipwiMMu2yyPNnLg1+8TGBBGaEgYl2PTaS7KwN3tPIU1DWQlenPIJ5JrJ66RltfO7Fg/4ZfCSC+qw+XXnxJT0sNEezWHjyfS2t6M2940ylIi8XX3o7ahmkSfz/GP7BAtH1+Q5w6bVhmuL7iTFRXEtaAqOlIvEZ5WTMY5L3qGu4gpqGRyqhOPz9PJTUzlckguY9NTXPfYT920io1tYfz/C4k/lKungsQFM4tWNU9aajw+Od3oDXrUygVuxYVyMbmBuckeCu90ohbckRoMoglL2AnMeP9a3OXNIO72trpqxGhcFePo9QaETWSEY1UgI4G49Ho0K8s0lGUSlpzPcEu9o4yTAAAgAElEQVQdg8t6TOIWryaMq3okc33EXTmLj68/rm4eXLtVj1QySUZSFPGFLQx3lhEYFkN3axkxBb1odYLc3XIJHZAH+RuE/E0I28neJ6y/5CwQs0CyE6k3aNyzh/pPPqbTwx1ZX99XiFcgdYHoRxITafzsM+o/+ogOd0/kI0NiJ+B+3oI87ZKEodg4Gvfuo+GTj+nx80M5PLy7V7zo7W3XBazQIRiKjKbh009p+OxT2t08RNeqgowvy9PMzzMYGU7Dxx/T8Okn9Fy4wMrEpOh69X68R52/LYlvOexYjQquHXqJ5w/44OnuyrPPPE9BzyS5hVnk13ZSmpyA2+efsdfFk/Flg9j4Ww1yMjKiKRuQIOSllIyQk5NM+ZBgWl2hNPEoHnlNJEQVMjavRb00S1VWDB1j45SnJ3P24Mfsc/GkrbcTt6OpSOVyRkpukJR0XSTxU0mtFMWncCOhFI20F9e3/sRZrzBOvnaa/IYhhtvTiW9aQK/XkXPSi6aRYZKSgqkcU4makaBljhRdJyUxAYXBzOLYEBk+F/H+zI2AgAji4+OITLpFbdcQmcdcGFBoMWmmiMqteUDiVqOStLA8upsr+eRf/guXT45y6dotFPo10exo0SySHpzN8IQCxZKElKuJhF+M44UPkphfMbA01UV0dilLWgsbm1tsWrUkhxUyPCZhvDOdxOZ5tDo1mUc/wftqLLHxcYREJVLbUMSen7xPeFQ88fGxhKRWMzI0QF5oNIWx5/nsw0OEB1/mmvcpOidmyTp2kgGZBrN6ksjbJVSkuHMkvQedUG/1alRzPRz55X6Cr8YTHRlO5K0aNOsOcXxzdaGZX7+byIJsBd3yAGG3immpSOH1N36Lf0A475+JpmtayvRID8mX/HnvD29xIamE4eYbxBb3MtBaTdgFL5574x18CwZZE0zvNgt11w8RUz/FilpJ7tFfkdk+QktuEof3nSEqNJ59/3mU9r4OAryO4OIextWrYewLKWdupALXzDYM63aGqmqoKa5nfWPXXG1c6iM4PIj9n7iTmhDKkY/OEBp3k4rEY7znEUJEdBwxIREUtw4z2JpKXMMMavUsLs/+Ak+3C5zac5aeyTmyzhzG9UoU0VERXIuKp31omPQzXowqDKina/G92YrJ4hA92pmXWnnxgyRml5UYpIOEZ5UyNNLGuf03aSsspaqojjW7g81NBwuTkwwNzSJdWmCws4ZLbgGEBCbz9h/ews03itPeYSSV97HQn83JhDqiIyM4dDaEmOho4hIjKOkapKEwh8DTh3n1zT9Q3j3LxuY2OztbLI02cf5jXzr7R5melaBZNTNUkc9l93NExcQSmxDLjfQ0gt2S6RtYwKRXkhadTkR0Ecd+cZSeORlrRhkxl3Jpa27Adc8NsiPj8Th4npjoWGITE8isGkJvWhedDe1OvNthyybH81U3GsprSPvocy7tuUJT8yAZLp4MjncTl1fG+Hg7bgfSyMsspbR8BJ3ORMeN8zTMqrBt3RXnIvxQyPt+OZ8KEhc0Y7VikuSIAPYdj2BGqWRhtI1Az+Ocji9lWbLA2Og8ktkxGpsrqWzuYGJawvRAP31NTbS1jjPQ3UZNZTndvTNIZcuMDHZTXlZM3+AsypUVJof6aKiqorG9l6mxQTISwkjJryMr2J3g3E5kGoHo9ehUSsqiLpKQ3YbaoEO+PEXamRPEXM/gcmgk5X1DFKdeISi1mJm5Sbr7p5AszNJcV0d1SxuzUgUK2RLDPR0UVtSK5jK9UdgH/i8kcsFyoNEwcyef2nf+SPnzz4tH5euv0+nlhXZh4QGZrq6sMF1QQNXrb4hxyn7zG4R4bSeOYpBJd7V2sxmDSsVUfgGVv32T8udfoPyFF6h89VV6L10Stfj77lMFH+pjN9KpeOVVMY6Qd8XLL9Ph4YVeoRB9nAtxhY7DZHoqVW/+FiFPIV7VG2/QfzUMnXT5Qfn+WhK3Wy0ohwt44/3LTKoEP/Ba6qPf4/3AO2Tl3SQu8ioXkm5TX11BkHcwdyrnxbGujXUdtyLCCQq7RWtTHkde/S0B/lfwDU2lvrES71+/RVHHAKlRJUwv6tEsz4kkXpidyKXUHOpqKrh8PpTEpFKO/sqH6ro6UgM9uBByneG2dM4ktZAXFcO10JuMtaXx8oFw6utr8f+TC4mFbQy2pHKjYR6DQS+SePNQP8kxnhT2zO+OzQrm9NI4Pnc5SXFNI7fiL/P56VDCTh0mPDWPxroaUjIyqB2YJdvFk5EVA2bNNDF5NUjuaeIiiV/Np7ulhpMvudLV34XbIS8qemawb25jM6+QFejBlZQCairKOHPuFMk3U3juF58SU1hHdnQQ/kFxKI12Nre/ROLjEqY7M0hvnMewqqP60h/wSSyiubaY0OgkunrrOPfaq2SWNVCdm4R3dhdzo8PkXr6Cz2E3MnOKaShK56LnQSo6Rsg87sGwMOavnSImt4LuujRef/E8dc1VXDlxhMqmYs7+9k3SiuuozIzHP7sdy8a2SDz6hVae/fkbJBRVk58UgndIFCXRB/j8WjYNFQV8euQKpR0TFMV5E5NbTvntKF55LZLu6kTC0+8QlZBKWUUt+ZmxHPSIQblmF8e+hyqSOHM6kbr6Qo7+x78TX9VB2o0YriYVUVt9hwP/9hE5BWkEhgdT09jKrcRrvHf2JqN9JZxPb8VosTNcVfuAxLcFD3cWFeFn9vHM3lAmeqv56GdvE5bYQP8dX353/jqNTdVEBgjtyRTj7WmkNkyj0y5w5vnjtI2Mk3EtmIjkUrJ93+ZcVAFN1XcICY9heGqcTPdAJlRGNDN1+AskbnWwIWriHTz3i7eIL6wS8fG5Gsf4ZAfnDt76Cok7HDbGq3O46BNKTW0jjTWl+J7wwufICfZdTqK5sZYLvlcIy2hgsvMWp683kRYVTWBIGg3NLSRc8qSwtoaYlCQqa+tJC/XEJ7ABk3UTYSKhYE6/+Pk1JGqjOCFua3uLhY48roUEUFPXSHlePFHp+cSeO0HYjXwaaso55+NOakUdR5/5BQHJBVTlJ7HfLYju7npc96dRnBxJcEAIdQ1N5CWFktI8z1zfALMSNQ6h83D3Hom/dpaWgWFifD7h9y4h9I9Nk37Ci6HxHhLyy5gYb+fcwTTyb5VRWT6GwWCmK9WHxlm1k8RLf/lLvnY895zY6DcfOIBBLhcb/Yc15AKJq+RTpCYlE33BlZsds7TUVREVegWf61UM9zcRH1PKndREwlKzyctI5ObNSsqiQwi8fJWCijqiL4eSnpLCpTNBVLZ1EX3Rm/CYaGLC85iZHSUjKoTk5BSuBvqRVtpMUqg3sZmVXPfz4Hx6JfMKHas6HTrFAtddr9C9qGZtzYxKLmOgKgO/M8I40WXy6jopiHHnQnQ2Y1138LpeS8udaELikklJjCGjvo+RrgouXQwmOvoanpcSmVGbRE3/Yc/+2DCBdBVyBiOuUfHSSw8wLn/xRZHUVePjD0hSwLjX6/yfxXuB+o8+RNrb88CPum5piYGwMMp+/etdec89J5Jv4759YqdA0LKFY1Wtpu3Uqd14zz0nxi371a9o2r9fNOvfJ3vd8jJdvr4i0d//BoSythw9gnpm+kH5HvWs31YTF0yq0t48YmsmsdgFd552dAvtBAWV0dHTTU9XK5cDfDh71pXI5FtI9RY2t3ZdlAraQczlc5xxPUd6VS+zI/XEXHHjzFl3gm53ojGoaW8ZQaW3sG7QMN7TwMRED0GX/Tjr6kp4UiaTi8vUJV7i3NlzXPK8QkllC/K5Tgrb55hqqCU87Caz8yPE+/pzzjsQV7dzuCdXszTVSte0BqvVQm/2HWYVChpK0sip6xJNoYL2IptoJCHEHTdXV7wCQmibkKGY7CAoQBj/9SI5uwmFfpXerDvIzVbsaypaBybQm22iOd1hM9LeOIBkfpKciAKkeiNjdVlkNo2JE/w2HXbUs10E+ntx2tWb2JRaJnpKeOnNPRw8doaTp4OpbBEmPu02iNuONVobhpCv6FEvdNIzoxEnka3JB0nyOY/rOXfSiutRqrVMNufg6e6Gx/kIOuZUaBVy+qrq6CxNxc8jkGB3dzw8gyip66fjdgEyk4WN9RVa+8eQKZVUp3hyzs2VkKRclpQqRpvzxP/untfonFHiEMycO9tYdfNcvnQBV9fTnPMNpqZngqWxBry83Am4GIKHpz/xFf2Mthfh7u4qlvFO2wjLk600901QfzsVTwFfv0vU9klEgnFs2FDNdhHue5L9+/fy0v/9Z9JaxxluFuZQXMHN0xtXDx9SimrISLpGyJVg3L3C8L16nf7hbso6Z7E7tpCNTzAxPMXGloCfMLnNwVhtFrdre9GrpJQXZdA1KcdsXKY42pezbucISSlkcUXHykIHPdMqLOs68q5mM6cyoJhsp6CiGslML/FenridO0fqnSq0Oi3d+eWsrNlZV09S2S3kvy26zrUbFgm+EoDr2dO4+QRT27fbMcjNbKOrpIzS/GrMNocY12ZSU5qeiIerK+fcPYi5UcToUDeXLvoQdCkYD49AwjPLWZxqp7B9Hul0P0nXAnATyn27HblSQkZyJK6uZ/G5eJlBiUYsh7BUTZh4WpFZj8m68WB1woZZRcvt65w/54bvpRD655VIx1oIvnieM67eJGY0siidwOVXb7Hv8GHOuHmTXd3Nyso8eVndrCxNcysxDDc3VwJDc5jTmRkrLKRtdFmc9yJivrnKnYhcZhRqulpKyKtrQ6nV0Xm7EJlSQmvfEIvT7XgcSqe1fZDhUbk4sXCxvYhptZlNYaWI05z+Z0T+rUl8FZV8hrTYHGpLsvG+nEtO/h1ys27hlVDHQFct0ZdTCA/KpG9KglK2xOTQACUJUZR3jDLYVkj0jQbmJUvUxnqQWNxKXuxV/n/23sI5ritd+/1bbt2qW3Xrq7rfPeeec77vTGYCjpMMJpkJTzIhxyiZJJlj2RYzMzPYYmZmZoaWWo2SultMdn631upuR3bsiZJJMp5EXSXt7r3XXvBueBY87/O6e7gSEJtFb3sV8UHx9E/PMlIbxfWIUvLyMihvGaU5zYukTgViGlyAuH5hipjLt2if1UkJWME87SmLw8MtisDkIoan5umoSSEivxtlfx7XgvOJu3Ka0oE5VIpxOgdHqcsLx9beg8jIYDydnWmZXZL5Pw3E/t5+sUYvprT7ggIoevnIQ9AVIF753rtohoYeguSScp42p1tmELeArkz3wQcou7slMIs1dAHi3f5+X4OzBcRrjh/fB+IGDFoNLdevPZru+eep+exTVAN95k6B0YgA8fY7ThS+9HX9BIjX29igHRt7WL+ntfOgIG6dPnraVrC0RXzwzc0t9oSPzv6PjOO9y+bWrsVPVKTdYXNLsFIfS2s5T+a3uy0Z1NIVTPqY7rG1vS1JMPuzf3B/TzKjpf/6/V22d3a4/9WeXF9+PH/xW8QJF9PW4uVj/Yj9gnS0vWd+mVjLFwzs+/vSWdN/1+3D/LZ3JYBphsp48914FLpVyYbfX5en5y3qvsvGltkGolpfffVATndv7+4+4gYk4qtvb2/LtVJBvNoRMdOfkLHwkRfpdvfMbGPxW4Dr9t6j9hGnWtsgPATEd/EnOig7O4JbsIuow4P7983nCxe3fXYT9RG2FHYX54mPWKJRD5dx+9R5rthe5I9v2dOj0LMn6rSzzc4DMUW8y+7ersx/c9MS113Eev+efv3iHtkU9juQy5vowOxIEtfu/YP47Jvj1T+0z4P7bJnmibt9mci4MjnzY133NV+fLfP9LGwp7LG7zdaWsKG4d3f3xa4XLly7kqUvro/4CHsLe4q1cKs95YGn/bPYf2v3az9usZS0sSVcLe+zs67gr799m8YpJWtbO094xszl7X4vu4v6r1Dqcp1PHO6iMW2xvXP/aTX9l9r/jEynm0E8OSyTztZufGw+45qrLw31OdyIqKC7tYIwn2S8XSMpb+umu7OGxKAk7gaEUdoxTH9HEV6+UXQP95J84SRxBQ3kJiZS2ViJ57mLFNe2EuHkTkPXAFVRDlyPKyQvJ4Xy1lEaktyIaxpjWaydG5ZZ0qmpjLhJYFgx47PTTAw34Hn+AvG5RUSmFUgQbyuPJ6LADOI3QgvI9DxNck0ffXUZeGRU0JAfyR2vdJrbG4mJT2BYkPK+RT/8aQAnZgNMi4vM1tZS89nnFLzwohzxlv7hD/QGBchRuvVco16HormBirf/jABvMbVd+qc/0enpiUGnM8+EiOl5vZ7pygoq3n9fphPT6SV/+AP9kRHymAB60XkwGZaZqqqQx0QakWfJ739PX2iYnOKXpDWR3+Iik0VFVH7wV/N0+pEjlL35OqMpSXKq3Vq/p21/KBAXT571xf4ksLAetz6h1rTW30/afjON+WX3jfwtgGItQ573RMj6upRv5GGt/9dJHrZn365/6Ku5PciX89b6EkPDKja397j/eKfn75Ritcn++lv3ffM0q7iGefvN4+Y91npZj8vfT7Hf42VZfz9xa83QsrWmse7+Skx9b64yNz5GX/cA4wqtBFhz58RSd1mPx9qxr3Ngzeu7bGU9DnyCteyDnvC1rUU5ezsbzE1OoNYZzR2HfdlY7WG9lg9/77uf9yU3g7W17ZY01p/70z3tuzX//cet+x7srTPQ38fiurnTaq3Tk9Lu33fQ71892GRmcIAprVGu3wt3wJ/D55kAcZMYzWlmyE8vYXhoirasUCKjcpkZrcI/o5mR/mbSU6rpLE/jhv0FztvfICq/idrUNBqGppmfGSfV7zo3ztlyOzCD0b5u4l0vce3sGa7cTmF0apzcuECuXr7EVbsAOmbGqWkoo2lgioGKSK65+DKoEbHMBUt+CcVoP9Get7hx/Qr2dg5E5DYxN9XL3ao6SaoZ6Cwmo3EQzVgV/ml1DLbkc+X8ec46OFPSOcb0UA+xrpe5cOEiLhm1krTzCIv8KSztp4GcnNrWaJmurKbJ4QqNtjYMRUZLcppgrVvPk+l0Wmbrami9cZ2Gs2cZiI1lcWHBzBS3lCumwZfVaiYKi2i+fJXGczYMJiagE+vr+zobos6CmT5VWUHLjWs0XrjAYEKyBGaRx/5yRRkTxSU0Olym8bwtQ8lJLIl1+H0EOGv6x7c/JIj/HB7Kn6oN1pfnd3kJ/1R1+6nLEbYQI2Sx/dl9HoLts942wQ7/Ma+B6Nz8mPn/c+6cZwLExUvdPPoTjOivo5lZ90nmuGlFssyX1GpUukU5PS3XZC3Rzwz6RTQaLYKdLjoFYmpcrdZiMBrltLhhaRGNSoNh2fzbmrdgj4vzlo0W4pklP8F812k0aBcfTW897+FWRF4T7PFFHXqLu5rJaJ6aN5dv+mHcz8To2GQyT4mLNWsBovsA9yEwPuvpntCBOQTxf87Df1jqoQUOLfCvb4FnBsQfgtATXvIPj8lp3if7ZD8EVeto05LWeq71uPW3dStY4+KY9ffDrbWsA7LKzfnvY6A/Vv7DfP9e+36hx365IC5GRgcbHYl1SLGOLtaVH1Wq+mFeQmINVDCL5Trv3xmN/p1D36Ei5hHRrlQP+1ddl/xKujcJm4lZ2a+vopnvsLMj1pO/3vsdjPOjJxUzDnt7Yp1/T06vH6RAwTO4LzgK+8hfou3CXU3oCuwJAun30Nk/SNk/XBpBODRrxcu6/oOXR9hjT/AGxEzHD1fJ75zTvxaI/0JB7ufeATgoiMvpX8uUp3X6U7yQzC8l8UISEqQgAE88rHsC8CzBF2Q66wMst8KfV7yUzNNr1peUYLNb98mHdO++fNGJl5fYL/aZ94sHWORvYSNbQFa8GMWLbWtzkw1BsJNlWOtirp94SkUdd3fWWF9bY0fkI+sqlLf218lcR5nn9jZTnfVUjaolac5aR2mTfdOlYr/5mHkr6icEb2Q9LW0V3831EmAqF+LZNs3T1tvNkmndXJ99dpHnixf//T3WVlcsxEFhN/O5oi0iP/EiFy80WYeH9v96n7kuls7CrommmnZUepP5JWhpg5hOtdZPXDtrW0Te1vzl9bUE1jC3y9we8/W3XKd95T/S8bCQCkUHQnRY9l/XR2xieZWKsqz3wdf3ktnlTT/USeOE9uH6qvmevI9RP059/TBbFruLssztEAAvrrXlnhJtttw30mYWO5rbZO7oSJ1zeW9Y7ktZL3Fs35/lmku77e6a7WS5X79+DszXQZy+t7vFUH8Ldb2DmNY3LenNz4H1/rZ25qzX1jQ/Ld21VoSfuQXQlcMtVI8o0UzUUT+skveNGeQt98C+Z0LUzWofWU/rfW6xs9iI4/I+Es+Utf5C513eWxa7WZ5p62kyT+vzLM+z3PeygyI6FpbnW9h2d4d1dSclnVPympk7keZ3hARieW9Yn0VzPuK6yOsvyniYl7j+W4w2NjK6oJceMOLesz4nok4/5ecQxA87Bt+chfiJbXJQEBejxc1VobtsdpNZF0sKa+tsrJlQKOaY1yyytWdmNhuXNExPz0oNdQE+66smlvU6NItCVESPVqNmdnae5ZU1MzgZ9SgVM0wp1KxubEm2tdAMmJ0R2tBGyeDdWDGhVyuZn5lBrdKgnJ5hQb0oBVuE3rdOpWRqZh61ep78hCiCowvQLBnYXF1ibnYWlXZRMrDFQy4Y1Qvdebz+O6GLsIxxeRG1co7J6XmMqxvs7m5jWlSjmJlhZl4jNdwbnL4kuqQLo1DqMxrYFhKpYjS0s8765obUf19aNLG5LRj6a6yurbK8qGFqclKWLXTI7+9tsahZYHpGgWFt0xIU5CtW1P1EpOfSNzjGtEKJQdZhB9OSjonxCbTLwk3SQF3QX/lTUBXaFeFPLjpLe2yvm5hXzDE7r7aooG1iEvrgszPMLWilfYTOuCh3fHwa3bKRzXUdMZ7ZDAxOY1zfNHd81tak1rtpWcfczDRqvUF2hHa31liYn2d2XsOGVFnbZGV5CZVmSergrxq0zCnmUOuW5Yt0c30FvU6LYlYhl8Osoy7zC39XklenpmZYWhF67tusGpbQLMyjUChZ2TSzxuVLWLDuN9dQzc2imFNJcRExgl1d1jM7NUX73RCiKrvRCp1xwbAW+u5CZ14/R2vHKCurRrSqeSan5zCubUhVtSXNArMKJZrlVcl+Xxf3lF4sxQmOiYn5mWmzJvrmtlSTMxiWZflKlVYqlJnB/j5bW2vSQ0AwyEV7xZKjUL2cnpiQNl/bFPvXpPbF/PSU+fpvm2cHdjZXqEpPJCI8k8GBYRY0Qvt8GyFPrFMqmJsTz4W4B3fZWjMyNz1Ff00Bydl5LOgX0Qp9c7UK1Wgv3VMqVFNd9EzOS5164VEg1ONWDEb5XIrnZWpagcG0yu7OJqI9mgUlMwolaxtbD2crpIfD5irzilnmF7RSWU7UX4hvzc/OsLCgRrOgYnZWiXFFBBoyd2KEm+myZsGs9qnWsLq5yfqaiYU5BfPqRUxCz/7+HquGRWanpxmtj+JyYpvsvGhUSmZnFOiFy6PQYt/dQr8wJ9u/JNw4N9el3rtmXiG1+k3ieRH++ItapqfGyfcIoqp9lI31dbRqlWynuM7iufgpP4cg/hMD1s99VP192ndQEBcP0FRdPMG5vSwva7kXk0ll+wj1UaG4ePjh6hpESdcUcxO9xAW44unmxu3gWCY0i7RW5OHj4U18ZQ+NmcG4uwXi7+pEQFoTBoOO6rxw3Nw8cHG6xd32WdRDfaSEhePpHkigtx9jah3dBem4BoQT7HgN9+uehHt44HTJleZZLc0Vxfi7eePpfJug5CoiXM/zqYM7A6OD5Id44O3qjLt3EO0TKot/8gZ9BRG89tJbZDSN01pRgK+HD+6uXoQmdqBbGCItIQR3N3fcPT2p6B6jwsuOwIwSmotjiMssRm3ckC+Vpblm8rLzmB2t46r9bVqnFNSXFVFUXE6UTxAeXj64eSdR3zaNeqQcTzc/3FzcSCxrxiiiQ331AONCH35edwgJCcPJxZ2E7EbmxtoJ9w/EycUF75gUGgf7iD33Kq9+5k+/xtwB2N3eoDM+FG/fELxdvKgZmUM9O0KKtyt+3n4437lD7sACfe21hPt74X7LicCgPOZ1SsKdM6jLiMI7rIkl3Tz58Vm0Do2QFeSGt7s7zv4pDE/P0ZEbgpe7N25u3hS0jbMwOUSKqzNuAbkMDfUS6OmJp6sH3kEZjCv1DLfew8nVCz8fT+7430O9KtzX7suRmGakBh83b5xcXfDPKGVifoYcjxt4+4Xg7uREUtOY1CAQ0wwP9raZyE3FOyACT2dvskpr0KoniPG7hZurJ3bHP8P7XhVZAbeoHVaxPD+AW1gqnQP9ZCfX0ZCbTLCPBx4efqQWtTDRVUGwrx/Ozu5ExGcwOa+kKtyHO04xpOXWUZydjo+7Jx4egaQXdaGcbMHTx4eo8AjuuAdR0TLKlliC2N1gtL2U8rpWtEsG2vJ8Sc3LJzUxBA9XN7x8/SgdVDPVVoyvTyiRfj54+cfSOqSWdtjeMFGXEsSxTy7gcukaXjf8aByapqs8m2B3D1xcXYhPz0cxP0VmlBeuLm7ccHDgVlAMw90FfOnkQVLaPdpqiijpHmW0t4iUglJihOKfZhnFWA8xIelUZKUS7OaGq5szSfeKmRxrwcndk8jQUJzdA6junJSdH9G52l7TU52djIenNz6+oWSX9DDWVIiPdxQRAR44OzoR4BmI81Vb4lqn2dw1hyK+v62n6m4CCTEBMi5C++g0DXGROLv54XQngKK2UfTKSbKDvXFy88X11HvYxjfQ21ZNqK+HfL5cI1OYUanoq84l1MNTtj8uLV96Jrnvs39JwyDq8Rb8HT1xd3PjwuvnyK7oYaAxB083L5zdXAkpakdvEhHbfrop9mcIxIVb05P/vg8wHOScJ66FC5Ld6hPWyJ8FsBf2EeS2p5HarHX8Z6Wzlv8dtwcF8e2NDdQDBRx/z5P2znou3g6luq6GC//rPJVtA9Snh/K6bTxld4M5fSr0Y0gAACAASURBVCeSkaEuQh0/4Ma9NtL9Q/jSKY4hpZrc4LN8GVLIcFshZ45HM7ugoKoik6LyWlK8P+VcYitTXT0U51fTUl+J91+fo7R3nPJgd24lVdJRlcfNv35ISWMXhY6nCK/uJcDJgTM3AqivyiMpu4n00AD8wzLpb0jl1f/vY3KKS4ly+oL3wkvkqEx0SBa6c/nTBwEMzmporq2luKCWsoQAfv9FChMT3dwrzKehrp5wt8/wL2yjyOcMf3nj93zwxrtktk6wsbNrjkw21Uqs53myEtz5n//j/8Q5rYzIQC/SsiqJjy2kq7kJxxtBBCQ20Z52jaNveVJRUUZpfYucPhcgvqzs4YqnB3ktw7TWlOJ5zZd7PnZ8cjWA2uY6HG9ewikmm5Kwk3wc1YR+TYw8H7C1ZqIlOo7K2kbSnU4RVNLKWEctvif/Rmn7EI1373A8ooGmpmpyC0toys/E7ndX6JmeIvROGs2FuRx77hitDUXcdA6ivb2Cz391lJDkIjLSiunurMX+pf8k+l4hBTF3+P0HMXQ1VuLz8QcUVg/Qmu3Jv7/jSWlJES7HbIgs7qA6x5ePboTS39+Jy/EbNCtNUg9ge2OFgqtvctw1ieqqbD48foH06loC3/wv4ko66KyM4/OgMjniFsCyt7nOcFYWebU9FIY74+vvQ2OOC0evBtHeN0CE08d4ZBZRFHGem95V1Md5cyG8mI66UrzsE3H//FMuucTQXFtDbm4pMddOcd0vicriu9w6Y0PqvQYSPvstN3yraKvJx9b+FmmF9eQkRGDz4RUaajP53YkbEmCzYxJJSC7BtCkkaDdQtORxPTierqEu7rz7AQX1FeQUZdHW1ESEty3O+f10Ffpz6kYog+MTJIXFkXavi00xk7FhojYlhiuO8TS19ZLpeAX7K3Fc+uwSAfHFFGYlcPrU+0Ql+fOSnTMtA2PkxrvhHORNT00YL59woXlojp6CCKKr2umsjcEztYQ7Fzwp7xijMsUVO7dYzn94Fr+Iu1QXJnHB/jjxuYn86q/21HQMUJaSQmpWLTrjupym1o/V4ePjTUvfCE1FGdz46DKFyR7Y3YlhUMQ3uGGDb3IlrXevcDK+meWNXXPAlfs7LKnnyYl15vQZO7o76nE4cpWCxiGq4wN471wMrYWJ2J0MoKW7n7vOtnweXEhUtB9+KWUMDHRy++yfCM8p4OaZywQlivYnyvYnZcdw9NhVGgenyI5LIjr6HgV3PuB6QCFDgz24fnqd9MIGIr44ypdhd6kuiuG/Xz9L66zGHEzlJxqOPxMgbhJCK0s61OoFdPpFFnVatMp5FDPzqOYVaJeNTyafSbAw+zQLLXWRz0HAW/heiylJlZg2Wlp+yB5fMRkxGZbQqUQoS7M2uEnsMxrM2urfEZwOVpd9ZLin5S9AWTDu1Wo0AwPMtbeyPPeEACOWdEISdWFwkLm2VpaUSrO++mPkPRHYxKBSoR0ypxOyrGLf43U2LZkDoIiAKqqebqm896R01g6YuA7CQ+BpHaTH8xe/DwriQohCKE3FX34VZxd3ouITJRBf/CAS7aKe+cFKfvVrP4qSfPHI6cK4qKUr4zKvBleSnZxDfl4762tG6hNuk92tYGlhgFun4pgYG8Hn0ilO2d0m1PlzziU00lmWzPlPPsfTJwCfj56jvH+SqogYKvummOisJeryKfqmF+hOcSKmZYqRnlbiAj159bev8RfXLNJCo4iJLaavNol///1NIiIjiI4KJraqW4bX3N3ZQTNYyut/jGRSoSDK5yp/O3GZ6GAfXruQTHdzOWc//YIrrn4EupwisKidYv9zfHzcji8/fQmfoj4ZhUuKZQht+NDbfPTpNeLDPfn4vZu4XHWmqvwuH7z7JtddIrlwK5iQ7Ha080PkRQZh89mHnL0TgUK1LNcijap+gnNLGFcbmRkaJM3Nj2Tn69xw8yEqJpbAiGiy61qpTzyHbWoXpk0zB2HVMEf4sZc5d/4mgRf+SmhZK5N9HWR6BjC3uMxCXwY24dXkRfly7ENbIgOiJIj3Tk8T6pRJZ8cwSXfewd4umCD/uyjVarqq87l11pbfP3eMtJwMPvp/3iVQ2jMC76Ry+no7yHD3Z1arpzX9Gn+84E5ocCixQSGUdozSXhOPe34fSzoV2decaVeZzPK7G0ZSbf6Go38YUbEx+ITGUtfdS+yJswwu6NBP1XIuslYuJYi14K01DUXOn/DBJ5fxu2aLX4A3JcEfczqxDfWike57/oQVNjDeVYXb3xy58dFtKjomGOqoJcCpgKH2RqL8PPnwN69x/oIfjp9fxck5hJCgEEKjYqjr7CXF7ir1U3rGWgtwdL6Gb0gUocERJMTfpactj3MJtXJk11lYSlFWOWJNWiyhbC1N4XA+iKwoL165mk5nTR6XPv+Em15BBLhfxL1okP6CcKIrOzCtGijLKic/q4ctC4jXpSaTGF/GtELNcHMR7nZBnDjnhotfBMHBoYTHRpETc51jIfmoF02MNBaSkJpEf0MMZ1M60Js2GC0TcrEd9Ajt94JuquOu4xSRge8Xr1Hc1MTJC+7c8QgkOiKMmNQkGurvcSyikgW1huGKCspLGlg0rUu+wGx3GUl3k5nTLTE92IG/zTFyYr2JKGtFq5wgPNKblPoRZjsSuJ7SgXFj1ywitL2Foq8Ex/NXKO8aQz1Yxo3jScyqlpnpLuG1o/6Up/lw1rmIWfUikw2R2PjlEBMfQk77tFxmyA8+wcWodGyveOHqH0lQcBjhsdE01qZjE1eNzrhCZ3EZeSn3iH7lBeIbR1haMZLvHUpeVT0BH76Jc0Ao0fHRuAcn0K9Z+klJfs8EiIuAITr1OGHhQZR0jjI10kNyhDepRTU0pNwirXMGvU6HVqNBo9FbApkIlzINagFsGhWdHY10942zJFzDtFqpl67V6VgUUqqLelRqjewgLC8b5HG1UkF1VBwNgzPyuFqjlvsXdRqq4q5T3DOJWqtFo1IxUJlLr2IJg/GfM0IXvuCLM9P0R0RQ/tZblL35Bg22tsw1N2NaWnoIvAJchW92b0gIFe+8Renrf6Lh7BkZzUwIt4jOiwBNEShFPzFBv5cvFW+9Tdmbb9LkYM98a6vZr1sAvqVDoJ+epsvHj7I33qD8zTdpsTmHZqD3G4FNRJAZrUbLgnKBhQUVGrVGuvcdRDP+oCD+1YM97u+s05Lrwf96+R0y64bQKHu5+vqfKWzuozjJk9/dSKGxII6zdsF09bcT9NZ7hFcPUnK3lIqSfsT6ake6B+WjOlb14zifS2a0t52AY6cprK6nINKBT/1zuBsdgb93LK0NVfiffY6spmGqoxJpGlOiHGol6c4FhhcWGbzrTkLrGCV5yWTk1VJbksDRP54gIjSakPBchtvy+cPvrlPb3kVhUjhZndNmPendXRbHq3nzi1C6hwYJ97tMfH41jYUxHP0knKLYaHxvedHY3EhywEVcM2oo8nKQoVc76jM44XCNcZ1Yz7/P3vYqeVHuvPi2PT0D7Zz7z99w6kIGbXmeXAxKob2tFTePUPxSG+nO8iEot1rGkD59PJS+cZ0E8VXtMHH5FcwvraOaHCfbN5TiyCvcDE2ns7ONzIwkihu66Eg6g11iPYtrYu34PqvaHk4c+Yi6pkYyfU/gmlbJxEAfeUFx6FbXWBzJwS6ymvAQP/yjcmlvKuX6q+doHBknwiObvoEpekr9+a+jHxJZ2MOKphufmxE0tjYSfuwkwREZXHztj2RVt9FUlMyd7A5mR4fIC4xFY1phpNSD316NpqOjkXi/cBpG5xhsSSO8dJQ10xIFju70aNcQbPHdrRUq3N7GOaGcztYqgqIS6Z8YJeXCTaaWVjDNN3M5vomVjS1JONsyTnD5rVMU17VSFOeMm48bzTl+/PkNL5p6Owk+8xlh+U0sa+fwsX+X1896MKNeZmqghTC3e6SGJlNR20RlVjIefzuN44nzUvWxramRpOQE6gemyLrhKuunHKrhmqcX5fUt1NcWERGcydhQBTeTm1jd3GGgooqKghoZYEVM1T7Y26Im/CrP/9evSOxS0pwcS4SzJ23tLSQFX+FmejP9RdGkNA2yub1ObWENpYUDkkexs7lKU0YYd25409zaRYqXDTf9k7hx3pXU4noa6xtIiImguSqD91+/TV3fIFlBznh4hTHalsSX6b2sbu4yVZVMQm03fQ1xRJQOohyp5ncv/G/euJKMWjXOl3aepBbW0tpYT0pCND09ZVyKa2DJYGSyrpaaimaMa5tyXXxpqpkbTu5UtfdQXxTHdbsrNGaFkVDXh0GvID4pmOyOGdT9GdzJEOULEuh9ttfmufPBi9xKKKerd5C52S4c33uf7IZ+CuLceONWMh1VKXxxzoGKti5iLh7lREQZSaFBeEXm0dXXhutrfyarqo5bl71JK2l82P7OjiJuJDbI+2GwqobSrFLK/d/mLz459HfXY3PsKhnVraRc+SPhWdV0NORxwzsRtWnllzedbhDEkvlhonx9yCwtIibAlZjMUqmr3J7hRVzDAJ31ZWSlZ5Aal0HbyDQ9XY0kpWaSlhDD3Zw6Ynw9CQhPZ3p2jOLUNCKjk0hKy6BzYIimkiwiEtLILKlnemaeipQUstLzKL1bRs/gGJ2VGcSmpZJVUMX09AxFQefxDI4hPj2TyroGQq/YEFbYgULzzZHqk0aWP+i+lRWpYT6Sni7BVmiXi7+iV16h0c4BET3MWp4YqY+kpcpgJvvT1Z22QTczLcVsBDgLAZfhlGSKX3tVSqoKDfXCl4/QevMGQrpVzEiIkb9QdhMR0aT62/PPy7RCua35koM5sIlldC9G3Xq9XgK4cl6J+BNgrtMK6dpv7/gcFMSFI4+QitQpBsmOSkKxtM762gq95bGcOX0G2wv+dIzp0M0Pkx5wji9OnOZSeCm6tXUGeoYYHFJK8sp0axED6hWpP553rxWddoGMkFvccPiCs7YnuXrtGsVF+bjY23PthA02p88RFl1Ge3kdE+plDJpJ2spTUBlWUbYX0jilobMkg2s2Zzh2yobUsl7G66tw90hmcGqKpru+nD59mvMusYzo1uQIQpBtNgyzeLo7E1PZS15qMFcvOWBrewu7KzdILSzD9449d64fx+bMKTyDIqi8m0Lt4Iwkq1VVFNM6ppFa3UJ1bK6/ntzCYnTLBprzfCnsnkU/3Y6z4xWuXb7JadvrOEVmMtpVyrmzp/nixEmicitYWjVrr2+tLNDSM4hhbRujVkNXWS061RhJzo4c+/xz3ENiGZvXou4vw8ndgz7VigTxzTUthb7nsT/lgN1pG07bhNI3OklXRT2mrW3WVF3kNIzRUXIXR/urnLSxxfbyNaLK2qko7WBuTsNcdwkuZ27ROaFma0NHYcAlTp74grPOMfROKhmtz8DW5jSnbZ1oGFWjVy3QXdHAyvYO62sL3HU7z+kzZ3AMSmF+yYhqqo2GARXbG2v0ZheiWBFeAvd5IGRCNf0EO9jxxfETRNwtQa3X05KajW5tk83lCXKbhBa5WZp3b9tIa7ILNscvc+nkKc6cdqZtaJycIDtOn/wC23PnyGkbZnt7g8bqXHIqa1nf3mZRM01lRR/dRXFcvWjD56fOE1PYydxYBzevXuTU6XP4RBSyoF+iy1K/rQ0DfaWJ2Nme5KzDdXJbxllcGLBoo++hHBz+WptdMrkfoBtvw9eziIWVbVTjPUR6Xcfly5PYnrXB1T+U7sZyGseV7OxtMzIwQv+gUi6B3N/dZLq1nJCL57E5fpxLN4MYntcy11fJdYeznDnvQFhBD3qjjrZ7HtieOs4ZW1si7hWjnGigsE0hddJ1w83UD08z2BRPdOUYxpUl8jw9qOqfZ3t3B0V3KbevXuSLMxeIKuxEqx4hp3Gc9fUNtKMjjAxOsGGRPRa27smMxf70SS5cukZZ9xTzvbU0j82xsbokA6H0KBYxzbdR0q6QQX0Ey31D08flS3acO2eL7dmzFLQP014ai+2Zk5w560Nt1wwry4vkJwRic/okNufOEVHRj2qiiUDn85w6dZqbiU2olg2oBqu5efk8Z87ZE5LfzcJcP0UtY/J+UA6PMNA1wIpmmMRrDpw8fhzbs67U9k2jGqrD0/4iXxw/SUZ1Nyvr4pn6iebSgWdiJG4G8SEivG5hd96Gz07ZU9M3KVmk7RmexNb1UFt2l3s5+cR62eGa1kx+djpeEWmU5Sdw2T6ahLAIomNzGWlJ56pLFDnZ2TheukxyehKXHTxJvXcXX1c3qlr6iLliS2JeOXe9Aympr8HtqheF1VXcjUumY3SMksgr+CdmkRHpRUh2OYmul0lsGEal/1odzQqcP/ZWAKSYEu/28X4ssIkIgPIWjwdAEUD8SKCUl45Q+f77KFpazOvpAnBnZuh0dzdroovANdYAKJ98IjsFAsDl9L1WS+P5s19rpz/3HAXP/4aaTz9F2dNtXpsXI3uTWTDHCuBWEFerNQda4jg4iIsHQ+iLC+bullxLE24jgvms1y+yZBSM3/tsb26wZjLIWZvV9Q129u5LbW3hUiIATzK6LW4re7u77AiGstHAol4nI40JYSDB9hVx7PX6ZRlL3mhalVOyAgzEerZgl5tdjwQbdwfBTl9e1KPVL7GxLpitgom7yvraOpvrq3ImyWBakQBuZtZaXF5WVzCsrMmOk+gILS0ZWDYsY1xZlSx6sU9E1xPLFOsbm3JEKcoTfzK4i3RSFmz3bakXLtzbhG67YF0L/fFVYQftogzTu2QwyCAsy0t6NFqdZOGLPMTH7D9rdrsSrnPCxkKHXjD/1Sq1ZMzLPLc25fKTYIkLNyBh/43VZRb1i3JpSthrVbDNd3Zk0BLxohX12RBM6aVF9GIZx2SQbRYa98uzHVxzOEdQQp3sUMj81lblrJhgNIs2i5jfS4t69ILpvy1iZ+9K3XvB1DaXb5KzbNK+u2b/54due/I6m12WxNr//d1t1lbEvaFjZW1TXlPRVtGpEu5c8jzJLv4KEb9+e3MVvVbL4uKSnNUT95PoCOt1GpYNRtY3NuR9KLTft+Q9aXaF294235fLQmRKp5ftEPYzGRbR6fQYVtal1r7VNU/okO9ub8p7UL9kZG1zW15jUS/BrhfXZM/iey7xQazZCx/tbeGnLTTqt1g3GeSsomCAi9DIwnaCYS7sJK6z0JeX9554Bna2WV8xSEGrJdMqm1tb0kNAeG7oF5ckEAnt+O3tTZZ0GhaXzcuOog3C5dFcpx3WtUN4XbYhsWFKeg5sint0W+jKfyU9PFbEAE2rZ008h7tCj124YO7xQOQhfMstTG4pf7u9waKw9bKBdcHO39mWbRQ2EGUKBrnUsLfYRPIW9nal26M1/LO4Hmvra9KOi8vCe0W40O1Jpv6iXiuv2erammzrivAk0OoxrW3I+0BcA9PyonyXCCa6aKs4V9Rx/zOxuW5CqxXCYiusCq+D7S1WTMuynfJ9s7v30yH4swXig4R7uROZUUxhWgDeUanMqpW0prkTXdNNaXowDvbXcbn0BVfjyijOK6SoooPJkUZu2cdwNzWP3Lw6GhIucyurm8mJfvxu3SE81Jd3/naJO87OODs7UdLYSuIddzpGJykODiQ9KZKL55OZVS+gnJ2WYUyrkjzI6xyjryiSyJJ6KuKdKRtRs/xPmE6XAVBUKvpDQ2VEOAG44k8AdfXHH6EdGX44EheBUjo83fale06mq/rwQ1S9PQ9BXAQs6QkMkCFDzfn9Ruqx1505IwF+P4h3XLluDmtqKVeEGa09dgzNyLB5ZC+IgKYVdDrdN0biPw6I/6TPx2FhP5oFhEP/fdZNKuqau6TLlXDN+QkHMD9ay34xGX/1gO0NPR1tPWiXV5ABWg4v4E9++Z+Zkbh6foiYwCAKW4aYGOomLtiFjLI26hKcCCmqJSLwDskF1VQmOOMQUERhbiGllV1MjjZyyy6azKS7ZKRXMlIbx8Wr0dRXlXLF/ksiokOwvRRBvVhbTEulpbOHRCcfWidmKA4JpqS2CAdbD6paa4nxCaG6bZjKJA/yu8fpLY4isriWshhHsjsnJcHuxx55Pyl/se4919hE3enTFL70IgUvviin1vujo+TUuPUcEYhkobebivfeNU+B/+Y3lP35z3T7epnXzi1r3SI/RV0d1Z98IiOjCWAW6YR+unFp8aGXgFg7V9TVUvHOOxLkC4+8ROnrb9AXFfV1fhbJ3KWlJVQLKjmVLkbi4rsYvRyE4PbdRuI/+TNyWOCPZgEhCiJGiEKMxiIe86OVdZjxj2EBQQCUIicWoaUfo4zDPP++BZ4JEJcBUHQKakrL6JmZQ6tZYKCtgYLSenqq7lLWPUJ5TiLBgYEEBQQSGZ5DXWs33X2TqOZHuJdcRUddOeFxWQz1NxB8+xqOju6cPnaH8vYBqtPC8ff1I/JeGTNz09RlFTC2oKG7rIzuwQlacmPx8/YhSMTPVSjpq8ujY1LJZF8VFd2D9FSnkFJQjUL/7eu7VkD9IbfCpUzE9lY0NtHj50OniwvDaelPDIAi1rEVzSKdLx137jCcloJBrHPvC0Qi81OrmamssuTnzGhmJoszM4+ArgBgg0Yjgbzby5suDzdG0jNYVKkeTqVb2ymm1MUUnlgHF6Ny8f0g6+Hi/IOCuFmswzwFJ6Zyf/yPGWSEwIechvwhC5RqXfflNKFYg7WqQYlpxQdWpbL95UklNLN6lZhaFKQyYY9/1sd8LcRUo3Wq+oA1+UooYVnaIRXvflphjAPW8jDZoQX+ZSzwTIC4FQieuhVBSQwGlpeEG9mKGSAe0TRfMSvraBaYm6zH2/FLnFx9cPPPZGpWIwFnaVGwy5/ggmbxqX7acQFkAqAWlwxynfKpdXyae9gPvd/CGv+2ekh/cgHcj9jpm+5s0ufceIC1fumfbna7+7ayv+vxg4K4WLfd2VTT1jLGpljfkzrOjwKZAJcn/T35iRTnPp5+XzhTodi1paejuRaDdT3x8fwtGT+pzP37ZDJ5rlUGUqxLrjDYXElq7aj0+RaAuLu9xlhbJ8siprNF5lHkI5TRVpVTDCiX0Cp66JtZ/Br4Zb7miuwvc79lxNqeVc/7kTTf6Ajst8d+W5j3C3uJeor1342lSZqGFJJz8LATst8+FinNh+WJ9jzYw6QeZHBmjoHeUZZN649cL9GKh+ktee3ft/+7NZ1gEVm/i+3h59ACvyQL/GuAuABCORUshFjMf98ACgm2RqnkNTU+yuDwKNMKlfRZFmm/bVr3W4//0GB8mN/DtfyDgrggS63p+3BxuCslOU2rgpAiXJ3MI1NBehEkEyH7uLUlSF0WWdYtQbQR4GkO/GAltgkSmJkIts3qirmDZyZO7bCztcn66ir6uS5s3rrMpGFNMm7NJK11WXfBQhVkGzGy3NwQ+9akNOaWIBttb0nCjdgnSDoSRAUBxiAIQmusrK5j1I5y66+eVI1pENH0hCuhTqUg40tPxhfX2FhbZW11DdPqOlsb60w1pJHQNMzcWBtdU2pJUhP3ttG0Yib9CJnMjTVz3VYtUpJSV/s+yr5ybsUmMa4VZBwhVbuKaVVId+48XIcWU6OS+LW2hiTyWQh0m5vrkvcgOoRSNW+oCa/bUczODEoC6saWaOuqtLdomzjXZBIkQ0FC25HEPhmJcHVNSm+OtWcQXd5HS0sPC4vLsm3SFXFtQ84wCNKi0GhfWduQ0qKCcCSIgpsbghy1K2UuxcySkJEV10OQDMW1Es+waI8QoTn8HFrgl2KBfx0QPwS9h6D3jQ7Mv7htDgriO1tbmFSdXDjmgo+HOzc8whmc06BXj1HXOsTKqoHmpGAqR+ZoaygkJjgQO4drpJT1yZG7YLnurI2RlpHNvHEV1WgD4ellzC1MkxLmwWUHR1LLe9GqlDQWphHiFkppXQknnjtD23A/pXkpNA/PMNJYipPjLW74JNI/q2HVuExjQQZXr97EKTyfiQUVXU2lJEYEctbmCpHZ9SybVpjsbiTglnAjcyS7rJve4kT+9PLH+GbU095YjpP9RW46eXD7d5fomZ6jPj8d+7M23AxMZlipZrwykciaXsYGGihpbic39x7x/h5cvHKLqo4JDMt6qjMiuGB7juCINGp6x1gTLPL727TnB/PO0b+Q2DDJ5Gg3wa6OnL/uRuWQgk1LMBDBWNb0N+Pn6sQlp0AquydRjrYSHR+L3x1H7vjFM7mgpTL+Ni/+7l3KKsrIqBtgYbaPxNAQvnS4jlfMXVJD/Tl/3Z/64XmMhgXyo324aHedoIQSyTAfbE4lIL+N6rJGxiemKIgJ5Zr9ZSLvVrNkNDHTV4XHjRtcc42ga2IO7Vw/qRGRRKWXsKBWUZoZztWLlwhLq2ROrae/LI2o0BBuXb1Fes2w7DT9Ul7gh+08tMAhiP+LA+DPAdAPDOKbm5gWOrA5+gVpZZ0k3rYjpLCVif4m4kIb0KoWSP3980RXthEdegvHiCzaGks59tYVJo2WEbpplqgzHxNTP0iezyU8UkspT3HmM4coSguzeOM/PiK7vplQ5zMEpJbQ31/Nh//jNWxO2nLdJZ65mX5uvXyCuPwm7rle5/jtuww21+D40W3yKpqIs/kbpzyyCXa9xhmnOBqbq7l27D1SmgZISIjgXnULlclx3D7pz2BfPZfe86KhvYPgG5cJiy+lMS2Aj46epzA/jeNnrpBeXEmK/0nOeafTVhBNZHUXbVVROCfmcPzcGSJz62gtv8cdx3DqCsP528lAGhrriXK0IzipXLptPXiwx3hrLjbOPrQMzxB37UPOuCVTnO7OK8ecGV1aZ0u4gRkXcH/+Y4Iy66m7l8D5K4FUZofw//7Hu9yrrCfB5waXUuqpK0nh80/taG/O5kxkJT0txZz+wpWC6ip+979/S0BuPemx0URnljEzVMWN60nUlxdy6lQwncPzdNcl4ZdVj59dPFWJwfzbf75NdnExwRGZDI924/LeUXyS8kn3sOWj83F0NRTxzm7skQAAIABJREFUyQfXiK/rp78sgKPvuVJcXsn5988Rk99Eru9nXPFIo606k7/8NQLV8urD2YXDV/yhBX7uFjgE8UMQ/6eP8A8M4mIkvtDB9dMJUkKxPzeYyPJOxvoaiY6oR70wT+IHzxFX20F6fip5nbOoFuaJt73OlMkcFnRve52G7CBOOIRifzOY6s5B8oK+4IxbNImJyficvyyBNjclgA7FIsrpVj76v/+Nj94+hpt/KlO9Zdh9mMDEnJap9jxe+0MQrWX5+N4uZmZOzURdNC+95o+vZwgRmV0o5hdoyPLA914tOZEh3PGKJMo9lNsn/JmY7udLmzgGOxsJPm9H/cAMeuUIIX+z425SLNcufUlkbDxJcYGEJGTRVhgjQbyzJhrPxByuR92lb3wO9fgg9/xCuBd8Ad+CRpRzM5QnJhObWM3iilDEuo+it5RboZEMTU7g/8k7OAbFkZoUzg2nAAaXN+RSwZpmiPOv+zM1r0I328uZ08HkJoTw338MZU6lQtGTx/GQMjrqCrh1yofB3iLsIivpa6siwKuMmZlBzvz6JI1jc/SWlVGcX8FIRxHnztsTGhTJJ5dD6Rifp8sC4sG3UmipqiHQ/TY3HO9g4x5DR1cFXzz3AUFRKSRE+nHldho9rVX4exYxq9LRknied66HkJiSTpCjM8mlbVSGXyRHiNtoxnD4NB71klDMMnMPDpfIf+4Qdti+ZwbEhT+00DMXWubLQhBCaqELXfRvkrGeNvoUa2KCqCWIaHINzqIo9rT0Yr885wDp9uch6ir/HukAmIO3iPVJa52teYt1/P3nf6/vFkKbkFYVf5Jt/qR6W9MJ+x0o3QHzO2i5Ip0MlSlIdQdj8x8UxMWa+Kq2F5dLeSwaV5ksiyFOTC931xNwuwTFdB/XjvyGhMZeiipyqR3RY1jUkmbnyMzKNvfFG/2r+0z31mPz2//FaZ9ERmbnKYs6g310KUMj3QRe9qJhcJiKrGiG9WvoF3qw/c0X1FQUYHfckebGYi7+6WMaRlW05vtz9EIM/U2FONm50Teloir2LC9fTCDI3QOnqEqm52ZJsX+DkMw87B19KahopamkEL9T/kzODnHrTKJ0qbxz8wypTSMs9OTyzusO5N+LwsnDm7bufjpq00m4V8FQRQIxtb301MXhl1qAX0YZk0o9S7Pj5AVFUpFqzx8Cs5ibGSc50BffxBoWV8wSovO9RbhHRDA6M0XU+T8QVtDCcFc5LgHJ6DaFgMcuG8YpLv/2bcoH55nqLeeTK16UZkXyny9conNqjrZkZ+yiy+iuL+BLWz9G+0u4FF3DcHc9MaF1MsKX/ZHztE1rGa6uorywkvpYG477ZtLRXMXZL2NpH5unpyGZwNxGwlwyaM+Nwze5nvamCj45do708hxOvvgGhU0DdFWmczutjvG+BmLDGlg0mOjNtOd1l0wGR/pJCYymrGuMptgb1EwtsmKY5fqJZLRLRlYNatZWzZKeh6/5Qwv8nC3wTIC4AF7hnzzT30djbR0N9fW0d/Ywq9I/mVH+FFAUnQCDfoHR4WmpirS0vCTB/O+BptGwzKJWg1GA31Py3X++AGahYKRUTKMzrmKSnYwVqYy1qFbSP6GWdRbpjMYl9PolSTzan8d3/m5h5wuRFmV3N8qmJnQTE98MbGIBcJFOBCtRtjZb0i19A1AFwC/OzqLu6mC+sRGhkS78zB+vm0ynULDQ0cFCa4s5v3167TK9qJ/MbwZVexvK9lb0U1PfrN9T7HtQEBcKaZuGMUICq2Q84PmmbHI6xlHN9HDl/Vd4+aW3sD3yR7K7xmlpqaRnepn1VQNF7kEsbAi1KvEof4VJt0CybxBphcPS40A308zl947w0pGjnPbLRbmgoKXiHlOGTVaXJ3D52J1JrZ7Oe55cT6ykPP5LXj7yMkdePktJ6yRGvYpo93McOXKUI0dvUt89SIS3A//zP37Fr35zhHc+iGdSOUXynav87g8f8OvnX+TF923IaWjG36uQJcMSzUmBfHjkJZ5//kU++JsbQ7MTxF09z29feok//OU96gZnmW/NI6tznMnuHDJLasksa0StN7GinqM6NZuZuT7CbH7Pc7/6b/79317BPa4a/eqWJPQZ5vpwu36ahLoBRurS+ezIy7x45GVC8puldKtgwgsy3nhlGK+9+govHvkrYUl1DNQl8X/8X//Gfz/3PEdfvUzdqBbFYCeO79uSmZ2O/91WFCLi2r1OTIZ54j5xYUhjZLqtjeb6diaa03j16Eu8/eaHvPTyG9jH1zDSkUNWbQ8ZiWWyA3Dh1dd44YUX+exKAHOqRZrv+vDSiy/w0sufkdUyxsJMD1nZ3axtbLK5OkXgFyL9C/ztij9Dcxr6sv1pmzexuabC16MQ/ZKe0vRcSqtm2d41K9L9nF/ih237ZVvgmQBx4Sdu0KmojAjBycOXiLBgvN1dCc0sY3pehXJ2lqnpOSmjuajXo5ydYWZ2VsoDigAnat2ilKZUqdUszLZz+3qqDFxRVl3PnEojp1knp2ZQqrXSPU34oU9PTTCnUKKcGyE3IowhpQadTotiZoKJmVkpNSmkPFVzc0xMTKHSLKLVqFEr5xgZHqCluojReR0qpZKJiQkWNCpm+0pwiKhiYnKcKcUcSkUPyQmFkgx0UJ/px0FU/BYAqR4eptvPX4qylL3xOg22Z5gqr8Co0z0EXiHiop2YoNvbi/J33qX0j3+k3taWmcqyrwF1xZyfdnCQLjc3yv/yFxncpPHiRWZrqvelM0dOE4pwHW4ulP/5Tcpef52Gc2eZb2x4JJ2on6qnhw4XZ5mXDKhib89cS/MTOwaPt/GgIG6W2dxld/e+lG7c3d6SzOStzXWpf65UqqUbotBm3tk1s5R3BUN6S8hqfq0GJkb0W5tbbG3vIY6LmNh6rQbFvArDygabm0Kuclsy2ne2d9mUMqJCgnJLSjoKGdQFpRKl1sDa+qaUhjQu65mfX0C1aEKvniMxPILQxCbGJhRoDWuSWS06FIpZBUqdDrVOdBzNUq6CwS0kMzUL88wqNbJjuLGxyYpBz7xCwZxm2VKnHSlFubW9xdbWtpSKlEIpQmp0ewvdaAN33N2JiU/E4YoLyWWDrG7tCp8tKelpNC6ztCKY5kb0GqW5rFURClK4aAnp1T2pN65VLzAzr8G0uoKiI5Xn/xzN8MQsSu0iG1u7rK+us6jRYjSusiHsuCVkYIVnwC5ba5vS3kLOVth5fW0VrWqe+Xm1OYDRokGCsfAqELKrglVu0KtQKOYl6U2wzYWngIheqNToMa2sS0a6kOoU0peCPS/kMmdnFeiWTTIv0XbB/heSuKIuW0Kyc0vIlop9h0z1XzbE/fxb/2yAuIjSpVFQlZhAdc8IGpWC3qYc3GNTaa0twdPTF//gSDKKahhoKcHHM4ioiHBKmzqZ7K0mpnwI9cwQuRWNDA7Ucds+jLRYf646+1HT3UKKnx8hUdGEphUwPj1HXow/PsGhhPnFUVeRydlPPyezppm2qkz8fAMIC/QgOimd7s5WAv2DCAqPJC4tl7rSTBlIPjgph9qSTPoGe4gMDiQ4IpK4zHu0N+Vic+kWQTFxBIfGS13386cdSClpY8nwBB/1p4xMHwE5GQBFw0hSEiV//AP5Quv8ObOcap2NLbrx8YcgLgKb9MdEm2VXremOvkzdyRNyBC1mB8QUt5BnHYqPp+jIy1LCVUivCtW2VodLLM/Nyal6MV0vhGN6A/32ybP+moIXXqDJwQH97KzMS8yiiHJ7goNkQJWH9Tt6lHanO1JA5pH2PKHNBwXxf5XHcWt9hYGOHgZHFqWW+09S76/us2FQkpkWR0xCCkk5pSwYhK739/Wb/kr6dK9oRkhO6Zfg/ZO047CQQwscWuA7WeCZAXER2L0izp8LNjbYnbXB9owtEek5JFw6S3hONfWld3EPTyQ/1B6HkGxaG+rpHxhhojWVmwltKMdbiErPp7u7ljuX4ynLzSczt5DhyW4Ks7NpqC3FyyWatoFxKgoLqG6qJfymN1kljYRc/pLW4U5ig2OoaOqgrSqPgC/vEOHiRlByHq3NdUSEBxATFoBnWhm9nW3kp4SQlRRAWF4lw8MDVJbkUld9j9OeyfT0dpGZmUpuWSnO16MZnlJJP+BvA7MnHRdr7yKyWJeXJ0VHjjwEcRFNrPSNN1APDDwEcREopeXaFSm5agVTka7ivfdQNDabwVkEb5iepsPV7dEAKM8/T/VHH6OfmGRFxAM3GjBoNTTYnn4sAMrzVH/6CfNdnWYtdqNRTss3X78hpVmt5Yq61n7xuYxW9KR27d/3cwNxIUojRqFixuCnUZYTz/xXMiCL8FcXy0Ii+IXwl/6HiF1fmfPc2NiRMxnf6c1ymPjQAocW+Eks8MyAuBiJl0RFklPVzvjoEA0FiQTGJBJy6QRXbjrhePsOfrEpDHZUEeVxAxubi8TlVTNQH8+1qHomBhoITc6jq7sW58uJ1OcWk1NQxfBAJY72Zzhje5XTF4Nobu0l7PZVzpy/zLFjDmSX1hBz9Q5N3U0ExKXTNThOf1MNAVe/JND5Fl9+eZPbTi64BYSSkxhMVFUX0yO95CUGEuroSEhBE3PKeaanxxntKuBaZBWK6RGKC1LJr6rF7WYKk2rdPwDiKyyrVfRHhFH82msPR85FR49S/akAydGHIC5GxF0+PjJMqQxs8tyv5ai8+uNPWOjrNUulijX9+Xn6wsMe6quLsKUi3GjTaRuz9KolipmYqm+77SjB2RraVHQK6k6eRC0DoJiJhKLz0Ck6Ga+8Qv5zlgAtr7xC0+VHQ6XuB+79339uIP6TPLmHhRxa4NAChxZ4VqKYCTazAPHKxERKe6bQaxYYbS0jIDqRBKfr3I5IJy0hjviMfCpTw/COyyQp0p+ojLu0iljSjmFkJAThEhhLT08tzlcSqcnJIzoonrqCGD654ktaQiSXz97mbl4xlz+9SmJaJrcv3iAqrZhwO3tKappICA8nNCGZxAhPrl25TVJoKE4hiaSnpkr3o4K0SKKqu5ge7aUgLYT8rEicAiJJSU0lLCqEsvIMrkdVSxAvLEgjv7YG18sBFLWMs/x9p9Mta+LK1lYaL16g4MUX5JR2xbvvMpySyrJa/RDEZQCU/j5qTxw3B0r59W+ofPtd+iOivl6bliS0JeaaG6k7edwM5C+8QOX77zGamfF1YBMLSW62qZGaY8fMAVBefJHyt99mLDnl6zVxUb+lJWaqa6j/4gQFv3meQpHfB+8xnp+HYd+a/X7g3v/9EMQP30WHFji0wKEFvp8FnomRuGSnL+uZ6h9gYkGHYIxrFJPUt3QyOdZPQXYO2TmFtPeNMjPSSUH2PfILi+kYHEcxPUxBTg75+QXUtnShVE7RXNfP1OgglfmV9A8OknvvLjlZueTfy6JBMJfzc8jKKSI/N4+yhgE6yvKpq2umoiiFgMhoooI88XQLZ2higvKiQrLuZVPX0sPkSB89U/Po1ErGBruYnp2gvryAjKw8alt7UMyOUi86IToN4xNDjM5M01JaQlHr2D/EUJf20WpZ6OpkNDWFwdgYpsvLWZp7LLCJWMdeXETZ2cFwSjJDcTHMlJSyrFSaR+GW9WiRn5gqn29tZSQ1mYHYaKYrKlicm3uExS7W0EXglfm2NnN+CXGyXIP60QAoMj+1GmVTC8Px8bJ+M9WVcu19f+CV/cC9//shiH+/h/fwrEMLHFrg0ALPBIjvf6E//l0AiWDTGkUADvFdjCSNBrPWtNXP22gy/97vUy5dvMzniZG+0WDCZBQ+5OYpYKlVbRJuYCK/ZZZ0SppzIjl38RJ29lfIKG6XwCt8zo1ienl/3vvIWdK//WnHRV1Nxu/kJvd4+x/5bRkdSz/sv+ODbbaREZNh+RFQfiQv0QaZn8Wf/NvyE37nBsO35ifSfGu5++wn6nQI4ocvokMLHFrg0ALfzwLPPIh/A3geA4ADHX8KAFvPtXYUDIZlDIsa6YZmMPw4EbusZX7/7cEEVGT+fweYHyn/IOkOksbSMXgk7wNcr0MQ/34P7+FZhxY4tMChBX4ZIH4AIPmuwHOY/gdQobNcl0MQP3wRHVrg0AKHFvh+FjgE8UOAf0iM+2d1TL4biD8aO3p/HGlrLOkn7dv/eFiP79/3U3231vEfLu/v+I79mO37wer/DxvgMINfpAWkdPJj2gdP27ffQE9Ks//4N74LiWbL38Njj/9+eODRL98479HDP/SvQxA/BPF/GRD/6sF99naFGteWOZb2iuA4mDkHQrPe7Bt9X8anXjUZWVo2q4PtWRTJxEMp8hBqZ5tCxU3sf+SJEg+pNXDGo0ceSfadfnzd6RChULe3NqUC2T/iw70n4nxvbcnY2w/EC8P6Ee0TZQg1tK1thMLdD/WxxmIXCm27e3s/VLaH+Rxa4IAWMD+7e1ub7G0KlUQRYvc+D4RS3+YGe9vb8vdXDx7wQKgFrq9zf2dHqhCKZ+K+UHdc3+D+7t63ajeId8T9nW32xDO2vY3MU+Rh2SfytXaU/3/23vM7jutM9/0b7lnrfJgvd9a5d505c+74jGc8nrEtZznJtizZylkUSTHnTJAgCAIgiJwzkUgABAEQIEHknHNoNEIjdQA6R2Sg0QD0u2tXAwwSKVGyZFFy91q9urpq19673qrazw7v8z7i2PraOhtSTIYNqUxxnmt5mXWXS0r3hBf4hZM9FSAuOWLNOiThE5sINCI5r81gs1qxO2Y245Pfn74V3tCi8RZf4XT26SFN3c5w0rr3k67rPo3ALpzQhIOe1cqs+D7OaU2ikDmkNCLi2uOc0SQbCyc0q9WdpxAtmf1kVDmx7+FyH51uaxT/Rez8pCPx9TUXzhklVwO8qe/u4mrMFc6cPc2hYyc44+1LeOYdzBYTgw138Dmwkzfeehe/lELGzTOsSi/vOhuuFVqK4om4VolFhOcUIVhXRAjWVSmsqnPJzMTgMBrTjBTK0x2idRN419algCoulwsRKlV8BWCK850ifOvauhSn3LXqZGV5Wdq3srzErE3N8IQKk2OOsabrhN1oZHarPOcKTqcIpiIaAneQGAHQoqMihRpdF2W63HUU+9bWcOjGuZ2Sgmx6Ftf6fRAXjdXaygLVyb4k3+lg+R7YiqAtIiyqqKsTUX9RnshLhCsVDaFoiETYUin06mYnYE2ULZUvQpkuouqr4EzkLayLy9J+UUdx/eK6RT4u15YtnW57P9jB+MJNlOdEjwWQ3ttFjZyh5GSGMjOZGhxjxWHF2l2HLDqW8dJqZk02VudsGBruIotNQNXcxaLdzoK6h7FrifRezcOgNOBadj7epBvrOG0GlPlZDKZcRd0zhHNhkXnNKGNZ6QylZWCcmMa1ssLq3AzWnnpGeqZwLa+wNqdDWXIHxc2bDN8pwaY1SOD+10VcenxVt448FSAuwNhmmaa1tZGyXiWOGQdWs56O2kqqBMd65r44iQAJu8XEtEpQuTS0NckwS8B/H+S3AEX8ChCaEbG9dVpJBenBY9+Y7U2vdNPoKJMVlUzcvYu2q5MZq+Vhb/GtdAoFqvIKJu7cRtvZyazN+nC6Te65CBSjrChj4s4ddL09OCz347Bv2UbERTcpRpgsK2Wy5C66nh5mbPZHjt5Fh8omVOhs9k2P/idzwntSEF9bXWHJqiDF14faHhm51zK4ePRl/t//9U+cvhxBekEZg/XJ/OU73+GNnYe4fPEoL//2//CH45HoHAusr62yvjLHnZAdvLsnHIV6goauXroaaymuqGdEOcV0fz7Pfe9nHIuuwDo7j2a4n9Lcm7T3jkiCNzbtKB3dcvr7Zcj7umnv7qGlroryuh501jnWXcuMy9q5W1RIbfMgqikNJbEf8PPXPyC3bZDh6kQCM6uxzM4wLu+kqvAWdc29WGbmcS7PMdjSRF9HKw1lRfSMqJhbWGDOpKSmtJii0mrGdVZU8lZ8922nctDIsuv+aHtDzFLM6YjY8Uv2hpUwv+KUZhrEKHrGNE1HVTllZfVM6CzM2w0MyIex2mdYNGkY6RzDNrvEgm2KlrpqikqaUJpmWFpZxjoto7q6mILUAL7/ahQai505m4GW0rtUVTYwYRLvmIn+gX56Wxu5dbsY2YSeFdf6x2Y6tpodz6/HAp/PAi7rGEMhp2j3DkZ2+Qy1R84zXpBK4/ZdtF/0p3nfEQayKjCVRVO/bQ8d3ueo33GS8YZmZCdep9XrIh1HD1J9KIV5o/3Rz+VHH0mdhembfjR8eJDeCyeoe2sHk/0jjISfo+nASTpP7qbhQAjGMQXj2fE0vPMmzantLNkcLE820HzwOJ0+vvSFJ2Md0rAh3oGvuDP7VIC4EGYw6xUkRvixw+cG02YT0xO9hPgc5Vh8KTqDgckJBf2DI0zr9CgGmshJTkU+PkZ5cRuaqSkMJqskiDI1PY3RbEavUSPv62NwbJyp8SGKbmTRNqTBbDKhHBlmaGgEg+BeT6mZUitRag1/FZd7C/S+it8tgZHOS35UvvwK5X/6Ew17djMugqmYTPcAVYzSjSPDdHh7UfXSy5Q//0cadu1iPOfhIC4iOIuut5f28+epfOkvlP/peXd+JXelwC2ioyTRzxwOKdJb64njUrqKF/4kRWsbLyu9HxRmk+Y345jBZDSh0+rQ6fQYDUYJzKW8PmNm40lB3LWyxLy+G/9te6kZ0TM3Y0PRnM53vv99SgenMRq03Dr7e37+0lk6FGqJNtiYc4bv/ujHNEyYWZWmw2a5HfwBb+64QlNZMi+/+Sanjl/glZdfwv9qLn3l0fzTv/4XL59MpLO1lOM7Xuf4nkMc+PAAyfmVtNy4wh9efIPdh08SfXE/r7/xEqfPneGlP71FWlELNk0zB3e8zaH9h3n1tQ9ILmsk+dxz/MdzrxJf0kJbrg/bvHLpbCzj2HvvcPj97ez73ctEppahmlbg/eKLvPf6YU5te5c3d4bSpxin2Hcv21/bx+6X3+ad8zn0ddVw6cg2qoYeBnEhDuKc0xK9++fsDrkrgbgYWa/MWylIuMj+997n7PZ32XcqhJriG+w57EPX8ASjDWkcO3aZDsUoWaf28edth9i/6yiHowoYUnRz7sNXeXn7B7z+2p/5f14NZXB0hKKkixzavoMzOz9gx/FQWptKOHl4G8eP+/DOqy+y/2IEavsiD0wUfL5W25PaY4EHLLC+aMHYWo5tcgJz001qdp2k98Ip6ncFYlKNM5rkS2tUKoMXdtJ4MgnzaDc93ofpvV2Psa6M6aZ6+r2PUnM2m9lNEL8/zb7ImnOVj8Ty2roLh6yG6aYuTC15NGx7k8HqJrqPHmHwZi3W5jQa9u1nonsIXVURfSd20Xq9iyWrnZnWHBp3H6Lzoi8DKRk4poysOb/6KfWnA8QdNozaYa4mReJ1eD+1Ch09zVX4+5zmfPId5AP1+Jz25sIpH3wTKmkqSeXQkROUN9Vx2TePtoqbZGc1o9EMczEgiu7JYQqSLhN48SInjx3hTlkFx/YfJya/ht7qLI4dP8MV30tk3W2g7povp8+c52atDNvMk40cvwqgfmyeIuCK0cjQ1auUPvfcvdjpIuxq4749DwugGPT0x8dS+lsR/vS+UEr9Bx9gHB66F3ZVCKCIgDEi1KoUnnVTAKX52DEp4Ivg5W8JoPT5B35CAKXxwH7MkxP3RvcCqC1miwTg2mkt4ivA3Gg0Sdruj722TXB/UhBfXV5kVtfGod+/RPmQgTXnEqqubP79R89QM2HFatVz9YP/5LkjWehscyzOOZhsy+I73/8hd/q1kgLY2oobxF/fFkDNzQB++cxhqtt7ifI9ymGfUEZHanjvR7/gQlYtRVc+5Aff+R1h0ZFs+/PPee9sEGWxu/jBjw9RWN9M1oW3+eGRIDp7OvA5fADvyDx02l7S4yII8L3Ij7/3r5xOu01tnj8vbD9Idd8Y7ekH+M27CeREBvDW9vNUVTdyO3Qfr+w5SV1fO7v/47/wTiihqSidv7x3mqqWflqvxxJx6TI7f/97/vHFKzQ1l22CuIEl55pboU3EOd8C8V0/Y3fwHUmuddW5hE3dz8HfPcO27UcJP/4K3//BjwmNDOYPr+6lurOfruJAXtl3lKruVvZ+7/v82/fe5ZJfMNE5ZdTmXObfvvtdblTVknx+O//0F3+am8s49tx/svfgOYJOvMn//rcfknw9hZ0v7SK3rIPSm7G88/ZOZLoZVr+wAMsDLbhn8+/eApI/jHORhdFyWg8doiMgm5FwH+oPxmA3aplIv0JLeAJ9R96n6cINZrQj9PmdoLu4lZX5WYyNBTR98DpV57Kwm+zSDPeaYwJlRiqyuHh0CqN7XXtjgzXnMnPKIfr9T9NwKQ7rQAddR04xcrudme4bNB4+xMSQgRW7CWXYadpzelmyWjA1F9HiF85YVgZtu95nqqqDtWV35+CrvIFPCYjbMWoVpMZkczslHK9rTdwuKuZ6YiInY8voqEwktrgblUpO9KFLlNf3kBt/lRFVP4Hn0hjoqSApNILmihxOJdcxpZygs7GGxpZqrp77kLiSJvJvplEvk5N1ZD/lw1rG+2oJjb9GcYIvCfViyv7xAV0+C4S+yuNiOUDEOu+5EugG3U1wlgRQXnjhYwIo07SeOfWJdCJEq7qp2S2AMjsraX13+vl/QgCl5p133WpnYn1caLMbjTTt34OIm+6Oxf5jabv2/feY6u68t4YuAuIIwN4CcOlXq8NgMH75IK5vfwyI23A4bJRf/iU/+tkeCpt7uX7qLd568ff87+89S7PSLq3Z3gPxDy5Tkx/E796NZdJgJD8mAO9LUSgnm3n3J88RlNdM0ZV3+OF3f4n35WCCLgcRkVlIVeJuntuVw6ROz+0rO9kVkY/BqCXK3x/viDz6ahL47n8+w46TF3j2F8/glXmHpqJAXt5zlMZBJZ0ZB/j127HEBHnz+ulw2vvk1Of48vKeI9T2trP/h8+Q2aJA2VfJex9eoqzoalOkAAAgAElEQVS+kYsv/k/+/JednHj/Rf7ni340t5The+R9KgamsFjMmKwz0vr2FohHbf8xH1y4wZTOiMVkQKNoZc9vv8urb+wiMuQKIcERxEaE8twLH1La2EFb4WVe2nOEuoEJZFXFXDl9lF/+73/m//7tAeIvbuO733uLZpmc2zGH+JeX/WlqKubQc/8f7+44QnBQCJcDI8jOTWX3fl/aR7T0Nt3iyHv7ketnPSD+Vbbef0d5b4jOaMdNGt5/l7bEYqxaLZrsYBoPX8akGnWPxCMSGfTbQdO5RMxjXdJIvDuvgvE7JejkE5jL06l/9wg6pQnRt1yzjyK7HEiHjy+qvmnW1zbYWHexqGqna/9LtIZdxaKYYE41QN+FEwzlV2JpSqVByDsrTDgd5gdA3MaSycCschrHyABy3wNMl9biWliWHOO+ylv1lIC4A6N2lMy4XFqb6vE95EtU0lVKSvM5G19G85044m61MjEiJ/rYeSprGsiOTWVgvI/A8xkMDA+QFRdMwPlQijpGmRzq5XrIRYJDw/A78D5Jd+vJz0mivreLhIOnqB0aZaSnlpCk6xQn+XKtUylFhPsqwfgL5y2NxA0MpaVR/vs/3Bs5l/z6N9Tv3vuIkXg8pUKI5Cc/cUuW/uY31O/88KGRuBAsGUhOlsRR7gmbPPsszUeOYNVo3GC/KUXaExLkjq/+059KAH732V9KmuKmiXHJAVFclxiJm83mT4zETSbzlwriLucyC5ZeTrz4OjVjFtZcK+j68/nxr35Nk3qGxcUFLIoq3nnjJX7z0m7e/9kz/K9//B9870eHGTQIoHOx7lykJOIQH+yPobkkhhf2paB3OChNjSAwNAWdVsbRPz7L8dAMGgsCee2ZV/GLjuaS13lSCupoyzrOX04UYrA7qIw6wqHEUhwzVlLCQ7mcWExvcQD/9cxrnL3kz3O//ileaXfoq0nipZff4lZtK703TvCn/deoK8zhxZfe4WxgMIc++CNnQuIYVso58evfcLNXg36kkT3HgqlrreXkcz9l53Evzr7+PP/6h/M0d9YReGoX1QMTlEcfY3/QXWaFN/raKquLRuI++AHP/nobZ73O43P+AtcqGgnb9xp795whyv8Ux72iqKkt5e0/vcLR09547XuB1/efoG2gi+A33+PohSuc3fkWf/jzKWpKb/Lqcz/hwPHTHH3zBf71zXAGh3qIP/IaBw56E+l/hsNnY6ivv8OR08HI1BYUPWV47TnBiGkBwQzwfDwW+Gst4LJNMBx+jprXD9AVGExfZj5TDUV0HPuQzoQY2s8dYaysDnPLdVoO7aIzMoDWM6fRdvcy4ONFh3c0Mt/TNJ+Jw2Z0SCPxDdEeCLbI3DxryysSm2NjbQVNphc1b71F+0U/ekIj0Iwqmci8QquvD10Xd9MRGM2sYxHXgh11lBedBQM4Z2wYy/JoPRXGcEoSnUeOo28fYm3l72Yk7sCkGyM7KZ++7iHyrhzFJyABec8dvJMr6Gkuxve0L0GBQZzxS6GjqYG4c5corq0j0CebYfUkxanRePunMKTWM9rTRvyZkwSHR3PuwHa8orNIj7lIZnENtYlX8PINJPzyZaIzblKVEcD1LtUTgc0XBuLPWBP+rHzFmrihp4fOU2co+eUvpeltIS+qyMuXRstb54s1cb18gKbDR6U0xT/7OZWviXR5zAonuM16iPy0Xd00HzpIya9/JYmbVL/5FqO3Cu8Lm2w6yYl0jfsPuAVQnn2WqtdfZbKkWHIWFOvmW3k6HA4MesO90bheb5DYBl/mmrjknb5gpLmkAo1tUeo1z5pGuXnrFvrZZdYFvWTdhaK3nujoMAKDgomMjiEoJByFec5NyXKtMtbVSkXNAFMTvZQ0DzK3tMSkvIeungEWFmdpK0khq6CQaYOGxpx0QoKCSb1ZzKDagEHRSFnHhHSOqreexoFJlpYXGejpoUM2zoxRQUpKPBFR8SRezaSktR/z9Ag5CfHUtbahHWmgpG0Uq0VH6e0swsJCiUlKRaExsrRop/HWLcaMDuZsWmpaulHrtchqbhAVGUHq1XjS0u6gUE3S0ViJSqenNduHn+y/gW1hmQ1BwXPO01OaRkJcNDEx0SRdvUrd4BSjbTVkRkcSHBFDZfcYdpuBu7euExISRnRMDLcra9GaTQzVXScmPJigkDBKm7sxWUwM1OQSHREmlZ9e3oPNYUc70EJaZDiRMfGUd09i1E7Q1N6NaXYRi15JS00jtkWnZ038r0Uvz/mSBVyzRsyt1aiLClHdKkRV0cDstA5zWz2jWddQV9czb7KztmjDWF/O6PVrTLf2sCyEpzQyVLfzGL9xA/2Q5vHe6YKi6VrG3lGFurAAVUE+6tu3sertzE0Oo76dz3h+PqYRtZtW5lphTtaOccwsdQKcM0a0VXcZu5GDuq6NRceiNOL/qm/hUzESFw29w25DO6XDbDKjU00wOamRGrpJjR6TUc+QTEZn1wCjSi0mvY5xudieQqnUSg5tOrUKlXpa8ra1GI2MDg7Q1S1jSN5P54BCkjcdHFVhmFYj6+qkp3sA9bQOw7QKrfC2fQCQtoDpafmVPOwtFixjYyirKhkvuoWusxOHwSiNmrfqKdIJpzWTYhR1dRWjRbfQ9vRKQC+OPZhO0M9MowqUNVWMFd1C39eDQyiiPWgHEX9epBsZQVVVzkTpXfSyfoRE6YP5iXyF/b5q73ThZS16z4LOJOhQW9xlQXMSAO7mbm5IXOz5+Vkcm0skIoTuqpRecE03cK26cK64KWJSXuvrEl1M0MkEl3tlZUka1bvpZYvMzsxIHHRBRxM0KlG2oF8JKtma6M2vb7C66qadrblWWVpakGiPC4uLLAsqyqpTym9pacmtMy7RsVxSOhF7f25+QaKTibIFDcyd57pEURPX5hQOfdJ9WWBpaVmim606V1hdmaM9/yblMh3O1TX39QuKzMoyC1v+BktLEn1OUN0W5+ckuuaKRAtbY2lR1NP9XAheuUSbk8pyaw649zlZlfaJdAssbaZbW3WyIDp68wssO7ds6ZI0zLcoeNI9+apbME/+fxcWEGvign0hccSXliTQlHjgguq5sDmSdq1JcRI2Vp2szs+zJmanBJ9ctBkrS7gWFja54/cZHZ8wnmhjxDsuypDKEXxvwRFflfjorqUl1oUTnBRzYoOPBDVU0FfX16W2xc1HX3CP7EWb84kCvvwdTwWIb4HLp/3OigZDajTcgCFtPyYmuvuYaLDuc8Ql4ZPN/1vbn1be03hMavAFMInvA6D8iboKYBD8+cdwv++lF/aQ8vtsYZO5GYe7w/AgyP+VMwxb9XhSx7Yv//H/Buco6DCCF+4S/OzPDmDxDb5ST9U9FvBY4FMs8I0B8a0G3/P7aD78N9kuHhD/lDf0sw49YSTIz8rGc9xjAY8FvpkW8ID4lzSa/CaD6Ndddw+IfzMbD0+tPRbwWODrt4AHxD0gfm+t/OsC8ycG8c3Y52Kda2s9TIQMFUEaPvdnMy+xRn7v+1mRlR5YBxPnuGOxi3V693r0Z9ZBnL/uXj8TsZbFgplY1xfrfVKgiS9yGZIzn7CB8An4zBp4Engs4LHAt8wCHhD3gPg3BsQ/Ek5kS1aGEgLpuORHz0VfeoKuMK1d+NxiH8IhZW3exKLNjnPGznRHI3NzK5/6eksRnpYX0BRnYdDNScC5tjTDUGY2c4uuz3RiEQ4zy7oBuoKjUMrcwSWEs878eC3TCrPEU/3UCjzi4LpzGX3bDZR9etYfCMH6iKSeXR4LeCzwLbTAUwHiwmFrVkRtM+iZ0kwxNaXFaLJKYVDnHuO89vlGjcLBbZZZSfVqVuKEb3nlfr58vsb1aEnYxC55hkvCJvbHeNRvpbNYpLSCTiYc/T5+nZInu90ueZ8Lb3MhqPIoZzkpneNj5X6KU92WU+Gjyvx4Hbb+P+lIXPIanTMiO76f4co2TPIBrBNjLMwvsGgzszy/xMbKLHNTUyw5bMxNqbD09mCWjbCyIDxaF5gZH8LU1YttYgrD7TjaI25g05kxjsiYtTlYMk1i6W7DNqZiVSidLc8xq1K5xUGE1+q8mb5Tp1ArjJKn7IrDRP/lUBz2eZatekxdXZhkSpZmhYfqnERNMXZ04dAYWJmxYCqNpsUvA+OkFtugHH1rF6q7MYw1q1gTHubrayyZtSzYFxAAPT81xbxjgUW9GnNPF9axKZxLi1K0KMfYCMYRFZprZ1DUj7JoNuCYNkveunOqMYzd/di0FkmJyemwYJP3Y+gcYdExi3PGypx6HGt3G+aRSVaWBE/WM5T/Frbxnkv6llvgqQDx2RkHNpOK0oJMAgJDiYyKIiHtJrJxHY6ZWbdX+gOe5g8CxZNsC4EVu8PI+Pg4BrMVg3GS0TGNRLd53PlbAPNU/ApgFjzswUGGs64zmJ6Bqq5Wipv+EFhuepsLwZKR3FwG09JQNzRKgiUPpdsUQNH3yxjJyWYwLR1NSxMOk/ETYD9rt2EYFuVmMZSZgaalxc0lf8QMhqCYWQQVzmLBbnc8svPwKHs+MYgLStesAbnXQQbvNKDv6sEwMY5r0cZUazX6ES0uywB9YZHoepqQBfvRfzUVecglJiv6sXaX0+EXiTwpla6gOORXvKg/FopmRIW6vgSTohd5+GX605KQxccx3TfBsnmC4WtZLC2vuikuc0bkZw8yUFgrcfe17fW0HffDrFIwkZVEV3wqAyGhjBQ2Yu8vo9s3EllcHH2xiRj6ZajTztHkn8To7WLafUPojYql4cg+FI1KXM5VNlaXmaq4huJ2NysGBf2hKUyPjDAcH4osIY4eXz/G2ofQ1xfR5h9Ef2krqtQTyIpqGb12jdHWYWYU7XSHhtIdG0frlQgMaj3TJdfpiYpDduUy/UmFGDuq6L3gizw+io7gS0zWDLG6uiZN8X/L2zzP5Xks8K2ywFMB4jMOOybdCGnRkdyobUTe301FfgbxN+4yOqlmtK+Hzp4+prQ6zGYj4yODtHV1o9Tp0KqUDA8OMtDbx8BAP319PQyOKJjSGjHrNfR1dlHfLWNC0UdKdBpVrT10VOcTE5OPRqdDMzFKS2srCs00et00YwoFEwNDTOlmPgFojwKgv8U+wf2e7uig5cQJSayk7I9/lCIKDWdn4zAa7tVT4nQPDdG4dxflL7yAlO7tdxjMSL8vWCL43FYr0+3tNB04KKUrf/55at97h9GCPGZstnudJtFxEOpmDbt2uNP96U+IoDBjRbfv57fJEXfYHZLoiSSAotUhgr1Yre68PstGnx/E99IRfY3hnFyGKtpwzZtR1dxB269m1dJH6wl/pjuq6E/PxDquxtZRymBCKROJUUw0yVg06DH1t6HJD6Htahlz0yom7qQzWZxCw9EIVA21jF+NYeBmNUszc6zY7VJc5a2ZgEGvfXREZTCSk8NIbiqNe32Ybi1jODcLu9aMrbuJLp8Qei8HMV7TwaJJizI3g5HbNVi7smjPqGMy6zqjRR3MqNWMXfNjtFHJmlOsba/hkFfSE56Eviadttgi7AOVtHl7o6isZOiqFy3eNxi/U8hgYT2OqWnUiUeo/WA7XUlZkhyjqSUbWXYt87oplIknac+sQpERxnSvggXVIJ37jyFLz6I3IQvbpBprbxWy5CIWFpxfueLSt6r19FyMxwJPgQWeChAXMa8N00OkxcRR0T2OxaRjsq+WoLhrlF2PYM/hU1y+4E1ibhlDHXfYu/8Q58974x+XQ091Cjt2HSA0OpH4+ChCvfZw9PQF6gaGKU4OZs+FELyP7eNSeBL+Z4/jF53LrcQADh+7QHNtMT5H93E5OJgLF69Q0VDP0YNHOOMbx4Dqk6PSzwKjr+T4ZthVeXIiJSKc6gPCJo0f7MSsGL0H4na9nr6ISCmc6r10v/41te+9h+EBARQRdlWWEM/dn//8XhhXEYtdRGazqtWb3PEZaaq9099Pita2JZRS/ItfSMpolsnJe4FhxCjf/CgBlC85droI4iBG4gNnj6GUa3FK4RIXJRBXlheg6RhleaqNliN+TLXXoaipZd5sY26kmf6YQvrDY1H2jbNit0kAZyiNpiOzioVpJeNFqYwXXqXG/zJyoVmcns5kh4zl+QXWVjZDMorp9Fmju/yBaZyzsyybtfT6BjLVWIzibiEL1hlmBrvpueRHs3cUk90KnLNW1IWZDN8qw96fTUdGDROZyajL+1g0GNFXxjPaOMna6rrkLLeknUQef57Oi+dRNPUxM1xLy/GL9CcmS6PxvrwaNBWVKFtGWbJYmEo5Tbt/KO3nQtAr1GgqUhks7WfFakKf401z7G0U1yIxjE6xYlTSd2w/vUmZ9KbmMTOlZ26sn5GcQubnVjwg/hQ0yp4qeCzweSzw1IF4ZfcENosR1UAjgZGphO4+TvmIlon+WiJTssi+coLEhlGmxvuJ9kuivCCVEymN2KwW1CM9ZEUGcb1ajnKkk4u+4Vy7cZuim0nEhwYSG5VL/6CSvvZqkqKK6CiM41hQCndLSoiLiCcn9w6nD8ejNNukqfavBJQfMQ39aeWINWnb1BTdVy67wfSeAMovpFG5YWDgHoiLdO0nTzwsgPKLXyAEUDQtrW5w3hRA6QoIcAubiPx+8hNpu+bdjwmgGAw07tvLHSGAslmuiLVe+967THd13FtD/1sJoGyBuPz8aTRjFjZERKQNF2uLVibzUhiIS0eZEULj/k0Qr6tj3mpnfrSFgbRqNPmpdMSkoMzNoi/oEqOZIbSEJiN02sdvp6OuLaLNKxhVYQGKjKto2mUs2TRMlpWz5HSxIaI2zRqRe59GPWaWokGtzlroDwjGIGtj4EooE9l5jKVF0RWbjiY/mdbgRJQFN+mPCEXV0MuMLIuunBZ0ZVl0hUUwnptN2+5tKBo2QRxwzZrQ3Iyk4WQM5slpFqe66QkOYCS3gOGEQGSl3UxVVKNqGmNJzNJknkJRK2M6L4P2yCyma3Lp9g5gsuAG7Qe8GG3uZzQ2BHlUKqqcGJrPB6IsyqXp6DlGr99gJN6Xwdwqlhfdkag+TwPiSeuxgMcCX68FngoQn7HbME4PkRwWTn5tL8rxERoKkwmOSiRs91GKOgcZaL5LaGIqWYFHCbvdikLWSlhgEuWFaZxLbWVKISMvPpbI62WotNMohzvw8w0l/XoeN/OzSb2eRnTkDTr7x+hpqSAhspD2ongO+yeQf6uQq5lZ3K2o4NLpTLRWO3OfE2w/DYj/qmObUqTD1zMR0953fvwTCXTFqLzp0EFJdWwrfxE2dTAxmdLf/vaeAIqQJW3YvROzECwRDmlzc4gR+2BGhjSy3xJAKfnVr2g9dQrb1LSUbkuKtCc49GMCKM9KsdktKuXHRuKPEkD5cqVIpRCHzkVsHW3Mzyy7R42CorW2wtxYH6rbt5iurELX0Me8UYtDq2V1eYXVGQO2MS0r1ml01aVM3rqFrq2LuWkFmvK72PQWZpQjLNotWBtrmCy8hbquiUXbLGtLFoxtXay61t0hFh8sf2OD9dVlrN29LM/ZcfS1MpF/E1VZFValiVXbNPq6cik/bXsPi455nNZRzONGVsziWCnjt24xVV6FQzfLxqb49oZrhUXNKMb+UZxzi6yvzGPtb2Ky6BbqklrmbXbmtdPMGWck57p5RSsOnZ1Vhx59XSszRh2GmmImbhUy1TDA8sIC86My1IX5KO/cRi9XYa6+TVdAMIqcHNTlFcyaZ6VO0dfbHHlK91jAY4HPa4GnA8Qddsw6Bdmhfuzfc4Ajhw7j7R9EfUcfnQXJ7D9wmLPHz5F84y7DHaUc2rOXfUdOEpZ8g/6GTC6ktdJTns+pvXs57nUOv8tBNA+MUJEexZnjxzlxxovk0mquRUdwMrqY3o5yvE9cpqS2nKATJzl43IuLobE0dLZx5XwW08Kj+2kB8U0nNIN8gHZvb0p++1sJfGveeYfx0lIcZvO9kbhYOzePj9N+3lsCcqE5Xv3Gq0xUlLnXsDevSXis62Qymo8epvS530lpa9/fhrKiUnKgk+J0bzrJ6QfkNB05JKUp/d3vqHrzbdSNDfeFUrbWxB0zGA1GSclMrIsbDAaEKMrHHeq2OhwP/j7pmvinPtwi5vH6Z/G1P+Kjj9bdvO7NWOvSOYLzvfkRMZHX19xc7q19T/orON/rrtVNupvw9HaXJ4RbRL4f/wjBknURc/mThz6eVOKSixjQG5v89E8keGiHO0a8uI6tckXdhDiMKG99ZQlLfSWyG+UsOOY/Nz3voaI8fzwW8Fjga7XAUwHioqEXHup2mw2LxYrVasVms0kqWGJbr1GhUeuwWa1SGqtJx9S0FovNjs3ukDyh7TardFw4UwnwEF+R3qhSMzmtl/KzGPVMTumxmM1op6YwmM3YLQZUKjV6o+1eXiLm+oMg83VvS/ax27Hp9Uy1NjNeVo5hZFgC0gdpYW46mAObTotGpCsvwzo5LgH4g2C6lZ99eoqp1hYmysqlkbroBHxcAEXsswsHwJZmVLU1WDSahwD8nm3m3DHthdiIzWZnZua+4Mq9NI/pGH0pIP61vkYPFP5IRH4ClH4gi8dvfjn5iOAyrqVFVheFEtz644vzHPFYwGOBp94CTwWIf1ojLwDH/b3P0d7a92nnScfunStAeSufx/w+BmA+s4y/4XlbIP1Zwib30okZhcdxuoVthOqZw/FAZ+BRnZetdHa3oMpX0MH5VoH4U//Kb1ZQdDYe2eH4plyAp54eC3gsICzw1IP40wSinrrc70h9mbbwgLinMfJYwGMBjwW+mAU8IP43HEl/mcD3bcrLA+Jf7OX1nOWxgMcCHgt4QNwD4l/7+r8HxD0NkccCHgt4LPDFLOABcQ+Ie0D8i707nrM8FvBYwGOBr90CHhD3gLgHxL/219BTAY8FPBbwWOCLWcAD4h4Q/xaDuJvzvep0srq6yqrLhcu15lYk+1T9bcHv3mBtfeMrUfYSXG/BEd8Q+uJf7L39lLM+knjf6+uf1BcXmuNra+usi6/giws51rU11lxu/vmXX5ePV9NtV3H965s8/Y+n+Kr+i2sXdLot3vwXLucjt33XJNutP5JjL8pw32NxvU9uVfd57jwfdZZ0fOu+id81F2trLlxr4j6K/2uI+/7panSbz8eaeD7ulyJss+ZalfJyPzvueyTFJXiMsSSbSs/y46/TfU2iTu56PVDkY3K9v1vU6UnjKNw/6+9vywPiHhD/loK4aKA2mDMrCDq5n+MnjnL6zClOHIpENjlBS3UD9tUN7od5eeDl31jDOTdNWUsnltnFBw58OZsrywuYzHpml1dZ+zLlPz/agI1VDOMNVPSppU7IvRp/tMHqopbU2BI005M0lVfQWF5B26iG0vhQenTzuL7Mutwr+P6G4Kevr64wVnubTu38w/W7n+wr2PqIBRF7wmhmdU10nr5gESI64PoqhpFySrrGmdbomJ1bkPJ7MMu1VScOixGHY5FVEQ//CT8ba8u05uYxMruCCN73YJ4ii/X1NeY1DfjG5TPtmMc62cwVr3h6jHPYzWpux6XRMW5kacX1mBJFpusszlmYnrK5Ves2U1pUfcQlJtKr1DM7v8D81CiNvYNYFzYjIz4iR+eCiZy0auyLTlyuR1+nqLNV109leR/zy6usb0YlfER2D+/6aI2Bikpkaj0u0TF5+Kjn3wMW8IC4B8S/cSAuevXLyysoJ5X0yWRScCAxonz4426w7Lpudv/oeUqbe+kfkDM4NMKUdoLejjb0Bh2Tqkn621uRjaiwzcyzYJlG1tpIY81t/NMKGRwdZ0RjxbmywrxNh0prwmHRIevqpLNfgX1unuXFOTTj4/TJxqX/Rs0EHS0t9Monsc/OM2fTMqpQ0NnRybDSgHail4Bz+0it7GNUOc3i8iJG7RRag4WlxRkmJpUYTUZkPZ20dw+jty2wvLzMjHmajrZWumUTmB0LzJr1qDUqBruHsNisqAZ7aGxuo6YomqiSIWYsehQ97bS0d2GwOpizjnN2ZwaT6jF6WhvpbmlEPjJI8u+fpXp4GoNWjdroQIwyN9ZXJFW/mfl5XKsrGA1adGYrJo2C1pY25KMa5haXWBT1lffS2tGDymBhxenEMq1iZFDBtN4qgaaY1VicsTDS00ZLSye3o89zd8jIjNVdv+a2LvTWWVZd7ghzYoS5OGtB3tdFe/eQdP1zNitajZL+zlY6e4YZGxqio62TKZONxQU7EyNy5EODyIdHsc3NM2sz0tfVTlvfCJb5eVrS4/E5E86E0YF6bAL54JhUv3m7HllbM139Q5isDpaWZlAN99PS1oXKZGdhYRb1lJGVlWVmTVq0Fivy5kzCb9bgfeA46cVNzMzZGRvso6Wth4lpK1a9htQAP+IyGjBZZ9GpRuho7UCh1LKwtLxpHzmd7V1ojHYppK8YPa+7luirLWfSbEU/pWS4v5e2jn60tnnJNuvrLpZMMs6/9Rdqx3R05vnz0m/+g+jyUSZ66jhxPIbOER3K8SHaW9oZkQB5kaV5G4r+btq6ZOhtNuqyQvhw/1X0tnlpNki8N8ahKg6+9TPeOZPEmM6EYaiJvIpKpsx2dKphqf4jk1oWFpeYtZvo62intbGS03tSMdjnMOt19HW209o7jFUEfnLYUE+M09qhYFzeTGp0HWajCYWsn+bmLsbVehYWZpjSaFAMy2nv6mfaaGVRvEsKOS0tLWSdC6W6cxSna+2Ld7webhS+lf88IO4B8W8ciLtcLvr6+ti+bTu/ee73nDt3TorI9+D0oDSO+Wgdu7ab3T94gbtVjbS3ddHaLWdyYpTK7Dw6KzPZv+cs0eGR+PiGUFTZSfH5w5zyDsDnxCHePhVJY10R248lo7UYqE8LJ/VOI/mhR/D2C5VU8ZLvtqCfHOTyzoOcupjN+ISMEwd3ExIWzvlDQdT1KpDXJ3Hw+GlCwoJ5d08oNU0lHHzrL1xOuYnfkVPINSqyYy4SkXEL9WAF+/cmkn01gbNnfQkNvMjJi3JfQfQAACAASURBVAWo1SOkRYZx0T+IK35+RCZX01+VweGDJ4mKzqHu1g0CT53hcnAgB159hYCCVooTggnyu8KVyxeIiE1ndFLOqW1pKEYGqcq5SWXOTVp6ukh64xluFt8kNCKUin4VSytOXE4bxdFBVLQPMGPRkHsthNsVdzlz4CSBwWH4eF+hpH6Agap4du09R5C/F2eiU1AbzFQke7P/gA+1nQoWhA772jL1xWl4nTpGsO8FXnv5FQp6FJQkhkj1CwzwJjw2gynbgjQVvLJgp74wgwve/oRc9uH4hQJkHTUEefkSFRnJ2V2vcvjAJS6f3sHBjDIM+nHu5F7jashh3njjLF2KEQozIzl/KYjAS0c5n91AbrAP77x+jNaRcRL272TPgQSa2jq4dukM/n5B+J4/R3L2HYYaUjl4JoQQP28C028yNtFDSEARVpuFnqsxXKvupafmKpfT7vD+m3/iaEga/a23OHM8gPCQYD48mM+wvI/Qg+9zNjibge5aju49Q1hwGCdPR9OpmKIi2YdDB32JuHSGQwG3sC04pc7O2uoi1bEJdI8quB5yDl+fECJ8jnIsoh7b/BIbG2u4luwUBu0ioLSDxNM+RJzby5+35dGUfZWLARHI+uo4dsibkKBgTpyJp3FASW9FHF4XwwnwOkRAXh1Z/nt5/tXTDKnFzMSGBOR6eSUXvPZw4M0XOZ5Zz1R/AzdLyxkZaOTYvrOEhYRx4lQUHSNqytNOs+fIRXz3buO5FwJRTk9zIyWKcxeDuHzxEN7Xa5E13OX0di+8g4vo76wjIaSU9tQUvAPiiQ2NIjw4BPm4jIDjRzl5JZ5L572JTr2FovUWh3Z44+dzgXd/sY3c6gGWhfjQx6clvpVw/MUuygPiHhD/xoH48tIyWVmF/Pf//o/8X//tv/Gd//MdaaQg1s/uf9wjcZu2mx3fe4bQhFSu5WSRdqOQgQE5+WEJNN+N5kTsLdTT0xSk3eB6VCrP/+Qc/WNKxroqOBOXS8/gAMFvv0Bxayte+yOprKniwC9+RfLNUm6n+vP8C3GMDnaSeOoYzf0qZm0GastLqSop49zLpyhskNFTm8iJ+BImlRNE7TxJZU8XkeHnyWuRk+vzBxJK6vDe+RxvnAiiKu0k2/xyyYjzpqxzDNVoH34/+yOFJTeISkliUKljoLGCkB3HKM0N5VxyEUqNhrTQeGLjyzDoVBQnX8Qn8zYH3z9FbEYRlXdzOHl+Hzeamjm5LY2h/l7yQ2O5GRJLeVMDEa/8D5754bNciMxGP7uEU6yxulbovx3NazF3kXfVEng6jOrCCE4lFKFSTlKfHEekfwIJL/yRjCo5quFOLp+8REWXgrLkY8Td7cIxv4TLtYpzVk/c1SDiy9rQKoe56vNH8hsbOfzBZv2Kszl5/gBFcp20Vj5nVlOQ6ktl9yiqMRmXfvpHCopvEpeSzNC4krzIPZxNr2e4NZvDyVU45hdQj/bgc+w9wm7UMSprJ3j/+yTnl1FdGMXPXjxEXnI4UUFhKKdUXN3xAgX1CjQD5fzlt0e4XlxDbpIf710MoPy6D794zofiklLae/qZUnZyamc2ZrORlsizJJc2012TQmh+A/57vCio7kSnHqC2sp6yrBR+8FYig6OjpEVHkHSzjcYsb360I4aKihKCtu8k9k4bJYlHCctrQzXczKl9mZhml3GurrHmXKTgxAWa5HIyEy5yt20YzXAt+7dnY5tbkvw0NlzLdJXGse1EPLsupdLY1sjJnx4mMSSO8PBcGrLO8Oz+BMqrKgjYtovIghaqUrzYvjeaspI7tPcPU5cXyQenClApBmlsa6axSc5gRxkXY+Po6Cjh4PNvUFhYSHbhbaque/Gjne76X/lgB/GZtznxwn4qeicYaS3mD+8nMyTvImD/TmKz71KVH8avXtxPSe5VYkMTGBydZlLWSEp4JYqObqprmqksSOfKsR20DXZx/M8+VA5O0VNzi6vXMsg5+jxh+R1MTU+SuN+f0qZhVlY9I/H77dontzwg7gHxbx6IL69QWnyXf/6nf+If/uEf+NGPfsjAQJ/kBHP/Ed8E8ekudv/oQ3omNOiMRsxWK0p5PzdD4mkpiiejeZC5hTnKb9zlRmgUP3kpjIlpHYaJDi5n3GZgTE1L/mXe8QknMDGT0cEGdvxwO1dC44iKCCfuZjmKIRkFsZmozXbmp5rY8fPfc+h0EIeeO0xeTS/9zRkkNaqw2azcOHiGOlkfiQl+FPdMMlAezwsfnuL86UB8Tvhx4E/vkFnVwvVEPzomDeimxol85adcvZ5Oam42KqONsZ5Goo7s5k5mBGmNA8zOWkmKTyQupwmb1UhHRRx+qbfYccifS0ERxMZEkZKbR7e8UwLxwd4e8oKiuHElitKGesJe/ReOHt7PrnP+DGvtUqMpliccU938+ff+pET743W9ibb8SCLvtqLXaujOSyQyKJwLv9gjTcWLKdfYY4HcbR2iLsWH0hExylvjo3UXy3YNKXG+3GyUYzVqqIk7yc36BnYdCcD3SgSx0VGk3CxgcNosgbhDP0leih9dk3r00xNEvvwTsvJyyRUKbFYrpRln8S8eQDdSjld6PRabmfzYAM5fTmRca2JioIOwfTu5EhFDbEIsUekFlKdHkhgZhXpKRdapSwzq7RiHq/nD+5cJjY4jLDyc1II7jI7KKE6PYdvLf2T7qTAGBxo5siudKbWSyqAjxN9tpKsmhfBbzYTt86Ooto+WvEv86ZX3CA4O47vvxCJTKMiIiCf1ege1acd54YgfEWHhJEbGUNExSG2yN3cG9diNI/gfuYHRsYTTuYbLuUDe0fM0yeSU5sQwoLPjMA1ycns29tklIafDRx+toZTV8ua//4LDQTHIJ6bIOb+dZ187SWReK00Zh3jb6wrhkTHEhMVS0ixDM9pLdlQAf/7dLzkamkd9XiwfHriDSt5H1d1SCitbGOwp52J8CgqNgdaiWF769Q4C0/IoTjrEi0f9CA8LJz48muKGUrb9ah9dE3o0Y50c35GEXNbFlf37uRQUTkxMOPHpN6kuKKLkTq20RKEZbCYlvIQ74ad45aUdhFwOIODQOzT1tHD2RDY62wKanlryC3KIf/anJNYNYbFbuBUUQ0X7iAfE7zdqj9zygLgHxL9xIC7WxIXATXR0FJd9L1JbUyt5nz/8hLtB3KrpYPu//IHLEXEkJieTmpFBXVMbucHxtBYlcK1liPmleSryy8hLvcWu15/jXGgMwd77ee1UEAPjaqblZbz66+e5klmFwzqK//uvcykykdhAf/xvNDE9NkJRQhYqkw1D3w2ef/0siclX2fXbt/BOKaOnPpXUmnHsdpsE4vX9PSSFHSWjupvx4SbeeubfuXD1LlkXDvKDZwPoHxogM+IcZy6Ekhzjx7tv76K9rZwLp84QEhlHVJAXZ70DaSuI5VrzIAtLi9zOjmb/sWPEJ0Sy99Ufcy6jDP+TFwiMiCMhIZHolExk43JOfpjOYN99EC9vaiLhjR9T0t1HbLg3Z9NrsM0vSt7zq4t2iv3f4V+/9xeax3Soe4t45bUjxCfG4nv6AClZ+dwJ3MFbZ0KICw9g957LdAxpaEz3o1xhxiVAfGOdtSU7ueEBHD/qQ2LMRd796c/Jb+ki8JSPVL/4+ASiUq4zallgfeMj5q3TZEWex+uiuP5LvPPWhzRVF5F/9w4Gm43yTC8C78rRj5RzLqUCeVshLzz3Ww5eDCP92nU6ulpIvbSH4PB4rsb44h1XSMv1aAKPeNE9NErmCT+GjTM4pvo4tv0UIQkphIWEE5tzh4ZsP44FRRMXEcD2XeHUN9ax98e7SYiN5viLLxCcV09ndQpRhc1E7D5BYNJt7sZ8wLHAWFJiwvjnnx2ioKGLtKRILiaX0nQ7jBd3nSElJY6LZy9TJxujIc1X8glwmEbwP5GLceZhEG+WDVJ2Iw653oHDPMjJ3dnYxUhcesA/wqKW4f3mjwhKL0RjMNNbHMZf3jlAYcc4IzVRvHXEh6TkOLzPBlPWOURt+nl8IuKIvnKaP7+VRFluNK8cimdMb5em8QVTQCevwz8xnQnjDIapMWIPP8vxK7HUFQbfq/+FMwFUd8uI2vYWRy5FEnRuP9/7w2WGR/tJuHiQKyExpESe40JkDh2lpZSXNGC2zaAZbiExtICok2cJCknmarAvO9/4PdnFdzmx7xp6+yJTvfXk3y6gIvlDXjgYQGJMEL//9fukV8lY8kynP9y0feyfB8Q9IP6NA3HxDIuR4sLCPCLam9PpfCTVR3inL88ZqU5NJzMjk2vXr5OVk8PguJaxngEMk3IUBhurrlU0kxrGxrSo+hu4mhRHUnIyeXXdWGfmWJo10NRShXzKgsu5jFreRFJiPEmp+QxNmZl32JmUjzK7uMzyzBSl1zNJTL1OckoySXfbME4NopiekZyjxhpa0Vos9LZUUNM9iMVuo7vsBgMqI1NDzdxpG2V2xo52sIOcxHjik1JoGFAyP2tBUV9OUmwsKZlZ9I1PY1UOoNDbpIbYqlNSWnCdhPhYMnNu0j6mZ2q4g6y0FBJS0qiXaZiZt9HcMIJQ8xtqaeHWlSiqOmTIyvJQW2aw6kbJr5Oz6HRLp26sOTFPdJGT087M4hLLSzY6cq8TFxtL1q1i1Hozdv0IqalJxMUnUtnWx+z8IrqRLjQOsYa7IYmsfLThwjjZT2FmAvEJ8dzIy2fcaGd6pNNdv+Q06mQaFlbdjm0u5xL6oQ5uJCVI118/oMSmUzKhUrK4vMzUaBs9ahsLdg2dQ2oMyj7S0tNJSU3jenY2Cq0JZV8j15ISSUjNRKa2YFb3UZaXz9C0kZHmTsmj2rm8gFbeQFJ8HMnXb9E9psWikZEurichkfKWXkxmE815KSQmpJKflk332DTGqSEGlEaGK8tJzWtCNdhIZkY6GZkFJCSmUNYzyWBfKwU17ejNOhoL0olPTCK3tBGTYxbdcCcq2yIri3a62sZZdG5Sw9ZdjDe1obdYUY8NYF1cYWVJ3LMxaTS61XavLDjoba5BPmmUHM1mjGM01zUzZZ1jccFM251rUv1zS5vRWexoR9tITUmUbNkkV6KeGCQzrxi1ZV7qNIl8F606egZHmF1aZXl5AY28jfbuAcw2/f36lzRgtM2gVnSRmBBHfFIyafltOOZmGe9p5pq4Xynp9E/qMavVaFQ6lpadzNn1yGVKJrprSE++TlbSVZISUqnv6KehUcHCiot5s5bxyQns5kmqMq8Sn5BI8tUCBjVmyTvdsyS+dfc/+fv0gPimqpZQ1nr461Yde2ys8E2lssce94D01w7Sn3Vvnqawq8I5TtBiHl5ff/jFcfOtXZIX98POdCKd4OGus7Yu1vEEz/W+pveDuQiAEzz0T57vTiXx1CUe8Ba32c2xdq2uus97MDNpe7PcBzTEhUqZ4A4LR8AHy9lYX0U7UM6R1/dQI1M/ks70iew3yxB67CI/qe73yl2T+MWfyk8W3OlNbvW9ujymfu5sP7rHgb6X/tGVevTejzbP3+TLC3tK9/Vj3HyRt+BHi/sttsVXpBPXKPH4xT7pfrp5/Q8WJu6ziDvgfh7WNr36N383OfnCJiJPweUW/Ou/xUfUW3j6i1mNrWty88ndz6LYJzrB4hl8EnB8sP4ivfgvcdQf4Ppv2Veigz2ODC5iL4i4BBKXXdTv0c+/9IyJ+j0un7+FEb9BZTwdID43y5zdisNowKbVPfS1G0w4bDPMzz1KQWuOWYcdh8XC7OyjZDQfdY5n32eB6t/6+NME4k/+7n568/dlhHERjeXHP4/a93Cazz5HNLiry0vY7XM4xaj74Qye6N8XOedxGT/umsT+v6YcaQ35cYU+uP8L2fnBDNyqro/I5qFEf821PJTRE/x5VF0esvOjEnxGvg/X/+F/W6c+eu/W0Sf/faiuT37a32XKpwLE52Yc2CcHGM1KoTcsgu6gELqDQ+kJj6IvLonBNpWkKf4wuMwxPzeLXT9Mf2o60zoLc48Eeg9oP2y3p88e30wQ/2a3FxJASiPPb/Z1eGrvscDfuwWeDhB32LFPDKC8k8tQ2lV6A72o2bGbvqQ0Rm4WoOzTSFPs81tT7nNuAJ+fc2BW1NOwZx/KMQOzM7MSsEvT8VKaecQ50nmb0+5zm/8fPbJ/+gDuaQfgL6N+XzWI3wesL2uc8PfebHiu32MBjwWeFgs8FSAuRtRzdhszFhN27RRTdTm0eAcwPa7FYbHiMJuxjQ0ymptE8/GjtPkGMlTeit1uxzxST+PuPUwOa3CohhjLiaf15Ek6g9PQiH0mIzPjPQwW3KTvagItx7zoza7AqLU89WvFXwZAfhPy+MpA/KMNnM4VqWM3M+NgfmFBiv4k1uI+/0esla7jXBHrpw+ev7VW7Y7LLnUTpNjZ69K6pIh+9rf8iA6LFHNarIWLWNqf41rFGqnL6XSvD/8tK/33VpaYAVlfl+7P6qoLp9O9Jv/3ZgbP9X45Fng6QPye89ksszYz2uZ82vxD0OvszM3NMmMxoMxPof6t3TSEh9Ny9hC1x/1QD2kxDdfT+OEuxvsGUET4Uv36q3QF+NN8Yj/1F2IwjIxi6LpN9WuvU3fCl/6oy9S8v4fejBYp7vE3AeS+7XX8IiAuAEd4pYvvxx23pFdDckhaw6ps5YzXJby8ThEYHERp+xiLy07J8Uw0ngLohAON5Iy2tubOTxKSEKFH3Q5OzlXRyK7hXNKRkVjOrDh/zYXYL3431p2MDPQyMKSR8l11rrBoV1PR1oVlZkHKRwiwbNVTdAbEttgnHH0eXJ4UICzylI5tCkAIUBYOba5Vt0PZfYcftxOWEHgR1+FcdWI3aaUQq+ohOZ0DYyw4VyWBE5Gf9N1MKwllSA5GbuciYc9V5wKN6deZnFuRnLQk+7hckoOUqLPbSU4IyPz/7L33dx7nke/5B+zc3fnh7u7dOXM2zJk9M3Pn+u6MJ/jaY8uSaMmSZVmWbFmSZYk55wwiEDnnnHMiSOScc845Z+DNEfFFIPXZ8/QLQCRFSpQsWaD84pwXb4enq6ur3+5vV3XVt0Ti37YkT0rskpLBzMckthHNOMzHZH7AMSeNif2I5LJPm64I++0mhu0m4O0e997DkCTb3EBD2l40T9lp2iIAUCpj20mYEtua1laQLSjM53inQYj4jUhUstK24mFL2Hdrp1mIkLezbKcRjKTjzvkRY++LZjVSAw+RjGhuyiE1sJGS1x76zYhErb1lIgFxZ7udY5ZkiXO7YUI3NUxd5wAq7RjpybWsCB13zruwiXj4MicCCpAX68yJaNKxS8lhOw1LtkRjH3MS29cDCRYpz5sF9j+IG40YNSrmK8rpz6litq2T0YxUGq85MN07i3KomtojRxgsyqbF6gxNMbnMNTYymZ1I/bGjDFU2IWvLo/a6E1Ptg+gX5xnzt6YruALD0orFG997gPr2XiV8WRAXQLe2tkZXZxeFhYWMjY1JN7lHLj6pWYWJhY47/OTnYXT3DdFSnMnP//Ui3TItGsUcjXVNdI/Msb69zaZphbmJQaoa2pianUapX8a0rGakq5W6xjaUuiWWtVPcPJKIUquTOMQb6xsYnZWztb3B5OQYIxPzrBll9DTVUl2WjXN8LuMi4qOeob2pkd7hSQn4RcnN2MgILU3NjM0qd7KIzVm/glpTPjNMc0MjY3NKVtdMGGSzjAz00dbSIZURiUxnkQUvsniXtQt0NNTQ2T/GgmKRAue3+LltGh29AwxMTKJanGV8YpT21jYGh8bpa26gQ3C+r6yjVykxrq2zvbWBWq1EqVaRccmaXoUBo14t6dzcNYxxY4slvYbF2UlauqdYWl5CPTdKU0MjI9MyiZVNo1xkbLCfuvomiX/dnHn8gO2tJabm5jGJh541A2MzMgxGDRODndQ1tjMxr0Q8hCgXZhju7aKhqQuF3ky/KrLC15c1jMkMEvCuGVXMq/QsG7WM9nbQ0NaLTLfE5sYaizNTdHYNMdpZwG9fPUJl3zRGnYKxnjaq61uQa5ekLnbquRFJ796hSeQ6I+sbJtTzgtu8hcGJBUwbm+hlc4wND0g0vZOLagw6OUrdMqsGDSOzClbW19CoFaj1S6gXxqmrrWVgfJ4l0dBma5WZ4V7pNzOrMrC+uYlRPsf48DhTU4voZFO01ddSfjeVuOxCZhRTlJd3oNVpGO/vprFjkMnJcfSivGxFw3hPGzUNLcjUBsl+0zOzTA10IdMZWJjopbG+ib5pNWubT2t68shVYZn5Dlpg/4O4QY9BvsBscRZdHu60urjTaHWVyosOTPfMohyspubwYQYyEmm+cIQ6W3c6/Xzp8Han6dZN+isakLXn0ejky/zINAbFIuMWEN9XDy9fFsSFZ1JXV8vPfnaAv/mb/4eDBz9mZmbq0VpxAeLbJmbb7vBvL9lSWlpNXqQXL792i6aeDlIDHQgIDcfH9ibpjRMMVZYS6uZNRFwULtduEFfRRXFMEAHegYSFeBEcmczweC/XP46hr7OR0Nt2hIUEYHvTjqaJRWoLKinPbaLAyRonr2D8XWw5cjuc7oEuIq2uEBwUjIuDA8WdI3RWxXHV2oHoqFCu2EQzbTSxvf2ALeFJz7RhZ+VKWGgEdvbRtA5OUZfkjL1DELFBXlzzLsGwapK8tI0VOXc97AgUZCW+YWSW1JB0400OnAqhuLSeuroWOnKDOHcpgKhAZ6wv3SA6Ih4fp3PEtYzTnHGPrskFVg1y0jNjKegaJe28FU0j4+QkheDmG0qgjy2Od5rpLMvE7YIDAYl1TAy1ErZz/DY3bGgYmSIzxR9HzwBiwv245XoH2bJJ8rpNK5OEXblG/7yK0YYk3FPKGGwvxNUhkKiwEK7eykEuXyAl0B0PzzBivG1wjWtjeX1L8rj1042cvhHNvEpBXWIIdyo6acqL5JaDH4F+jtjGFTM92U/g5Zvcdr9Ha3E8Pz3wKmnlzRRE75y/YE8Cw+Lp7WnC/qoHQcHB+Dnak1pcz8xYKzcuOxIeEoajUxSdY/NUJbhxy8af2AA3bnjl0V1xl5CoWnqKwjl4xImBsWHS00PIqizFxcaFkKgYvDyCKSjrYqQynJu3vIgM8cYhKp2xWRkNyU7Y2vlSXl2Dk80lvP0DcbG6jF1ECmOTHXhdTac4PwMnFxfio8O4eu0SdaNTlMaHmH9/QZ4EhSfQ31vNuUuXCIuMpbm+kkB/H4IjI7C/6cmw6rPd1L6DeGU5pCdYYH+D+IIWo16LbnKIHpszNHtHM1XTwGR+Hi237JnqmkY5WEXt4SMMZqbSevEcXcWlzLe2stBSzejdVKZ6B5F15NPo4sf86IwFxPeB5/3464EvC+Ji/N076fwf//v/xl/8p7/g7/7u72morX/UG5c88Q1m2jL47987hL9/BD7W1/nH7x/mTnYC1z74kPyKSrJDrvLqm9GEOoXiH5DH4vwEyZ6nuRV1jzMfXCY8IYea0gyu3DpFUlU11/4QSXFSCB++70h5VTnh137Gb2JqyInNIsUritf/7Sqdg2OMthZxPSCR6oJIXvjX0+SXlZPidYzXfDIoy/bjhEc605MjhF+wp1W2LHFnr6+t0Jlxi1fOR1NeVY3j74/gnVpJQchJgnJamRxu4cSHUSgNq1IIeFU7jPUbb3ArMIvqyhY6e4apjj7DobAamvKLKcgupjbhOrYxNXRUJHPD2Y22wQlq8v1xy2qn2DeEht5RjOppgqO8SKnrI/XcTUrrq3A9/QdicyuoyAnmB6+dkrjHQ1x9GZtT0ZQTyu/fc5B45COuvsSvw4vwD/PBP72S+alBgi86MaBalkLdq0taMlwO45RTS/RtV9Jre5kY6aGytIHKO3EcOBTG2MQo4QFOpJd1MtNXxPXzd1EbTZL3vaSdxfW3r5FbW4/NGT+qGjsI/PhVrMOzqcyL5MDrByltrMH/wlnKGkdYnKjn7Bvnae5p5vxH1wiNy6a29A6Xrh3E3vk0tlH5UgOY7GA/IqLzqEyy4V8OBlNeVozPseP4ZzaQFXQO95Q6JgdquXQ4gtbSEryOexFub8Mrf/smyRk5BNufIjXOkWsh95helFEUFISnjR/Br/6UhNIO5qd6sD7vQGZNFyVhJwjPa6CrIo4f3gqnd2iI9sJQgpOjGRqs5cKbPrgFeOObU8fsWDs+H/+ce3U1kv4hsdnUlNzhqtUxIu7F86Nj7vQMjTFYkciHx68Tk1NGVUk1cq1RaiX78KuZJ9zvLYu+gxZ4PkB8aog+2xM0eIQxXVVDr9MVSg9dYqCiF1lvBbXHjjPe0kKniw0lB50YLi5kyN+T6g+tmO3qR965A+JjOyAeYAmnPw6k3+b8lwVx8e6ztraaH/zwB/zN3/4tr/z8MCqVWiKh2LtGdzzxufZ0fvpBElqNHo1ikbs3/wdHrKM59YvzhEfGEB0bQVRuGX4+foTfqZeY0YqiLmATk8mR8664+YYQGx1JUlY2Pf2tXP9DBAXJwbx52I2oqEiiY8MpauunMDmHNO8AfvS2F1MyGeqZdol7urogmu//0p6IyAhiosO4V9tGa3U8fsWDGDQKsqxd6FCYW02ury3TmnyBj+38CAmLJiIoipLmfmqjblI+pkSrHOfawXjURsGGdp+N1SUWRzsJcb3Na/9dUMtmURV3jpMxDbQVllCYXUJT3G2iW2YZac3DMTyasQUVXfXJ+OV0UeIXTH3PMAbVJJHRXtypFyB+g9L6GrzOncA3LIrIuCjCUnIpv5NJUVYpxtVVmovjePOwK5ERERKdaEFTO3cK75LXPsWSVsadW64Mq1ekd+Mba6sM1d7j6HvWHHYMY2BqnspURw788n18ff156WQkYxNj5KZF0zIuR7fQjuOlTDRSdOI+66vLNGa686GdDy4hsUxMTxB64iB2PiFERIYQFptGR2cXGYFxTMg0iNaz1391k9b+Dk5e9sDFO5jYqAgSUxOIdz6GV149CwuzlCUKRr18SmOu8KsrAXqt8AAAIABJREFU7oQEhxAfHk1F+zDVUbfJ7V1AsziIw5kExkfHCLQ6xccXncgIc+K1gzZcOhlFXrwL4WXNaJdXaM6IxM/VHZsfHaZubAGjYRHfC57cq+yhLvIGpYOzDJaF8LF3LnPzCyx0lJKam8fIUB3n33LDw9WG9OpBtIoJUi++TlZtLScuu+PsFURMZARJ9+7R1pTFqTjR3lTHmlFJR2URF4++yo9/+gOKB+ZY2xIdyfauAMvEn4kF9hmIL7Fk0KEaamQoIxuVUs+S0YBBJWO27B4djva02tvT7uRLj7crnSklKEY66QsJZX5iHll7Ix2urrTa2dLm6MFAfiOa+QU0460MZuSinFdg1KiRFacxViAoIi3vxL9N8N7d95cFcZF4tLK6SllVFUl3MhgZHZOSrB65ZiVPfBNZ913+4yc2pGVmkpUWg82HH5OWWYjT2fNEJaWTGOBOUMUA2Wkh3HKyJ/NeEjcOHcAlvQwPazcCohJJS00lJjmd4elBbE4l0FicLrXCFPv2d3OhalxOeVYJeSmFnD30Lj7x6cQH2nHMwZ/25mIO/e4acekZhPn7kdc1Tn9zGtFlo6wt6ci396BXvSYB3ubGOlN1wXx03YP0Oyl4uYZSNzBFa6I9tdN6lvUz2J5NRSfC6SKTfGmGyNvuJKSm4HfrNv4BKTSlXOGYRyJV2cWU5FfSkeJCco+cmb4yvBJSJHrVodYMIov7qY/1JzQmjqz0CG7bXqCwY4S7V+1o6O0gwf0SIVHJZCT44hZTSFtRMZVFtaxtbjDSWsSlc86S7f1cnKgYnqawLJfKnnnWlzRk3fZkQr8mJY5ti1cEC8PYfvgGVv5pqAwGKmIucs0zgrSYEH76tg0VbX0UZybQM69jRdWHq1UehlVzFYDoZS4bqeTQm7/FN70GvUFNod9JnH1jSU8Iwj4ghenxYfIi01jQLbOi6ufmL0+T39CGp60HAZGJpCQnExETR21pAB/au5OWkoDV2Qu4RxfRVhzEuxedSb+ThLdLII3DMzQnu1I2qpb6r7tdv4NCrSDJ7yYn7fwZ6S3jjRd+jkN6GxMtGZw468TdnGz8XG2ITrpHqddJLnnHk5kWw6XLITT1zdCScJvqcSWq8QZOvHuN+DvphNpfxj04kamJFm4ejSQlOBgnpxDupQZy+pVXyGnuwMvWfU//yPhk+vsqsIpvxLi8zFxPA9HhYSSnpmB75ueE1o9hktqKPnIVWGb+DCywz0D8aclVgnpVj16tQCuXYTToMeo06DSC4OUhpralJYxaNTq5DL1a9ei6fRhG3gWxP/fvLwviz3ZdCrrMbXQL/YSGBOLv70dQaBj5rcOoRaevymxcXVwJDM9kUmNkpLuKUF9nHB1suXD0BfyKe5jtryMq2B9XrwBKO6bQL+moqxlCpZylJjcBNzcPwu81oF5dZ2p8hvGxBeZ6qgn088TT25vk0hYWFHL6azLw8vQkICGPGe0SyoURBqY1EmvaZFMbyh3AkrLh19VUpoTi7u5BfE418yodssFG5g3rmNaN1NUMS0lMIlN7e3OJvtJk3F2d8YtMpWlgBuV4K7HxCbS0DjAxOoVssIVBxTIG5RSdQ0MSv7taNkrfpJLF4WZiQvxw8/Qku7iQ8UU1I9UNyLU6JjqqCfZ0xysglM5JJbLxCWYn59h68IAVg4K6vEQ83D0IzahFtbzM5PQEcwojW6ZVxpra0a1tmmk9BWWpaYXO+hY6exekJLjp/lpCAv0JDIjG3z+AnKZBRod6URjXMK0oaW2eZF20nxS0oQ+22VxR0tRWSb9MJ2XFq6e6SfL3wd3bn4q2IZZ1Wib6hllaXUc0bamLTySrZoCZgXpiwgJwcvelsHmEhclOYnztcXZ04MPfncAtppI5+Rw1qcF4evkQlVGCXGtgYaiVKe0KplUtrU2jrJrWmeptp721myXhAWfnMCHTYVpW0Z4eL+U6RKVmMjKvZEkxTGREIM6ubuQ3dKIxLiMbaGDesIZpY4XBqiQCvd1x9/KiqLEDlWaBmspe2muzCPBxxNH+Bh/9x08p6p+XOPrjwgNw9vCjoGkErWaOxoEF1tdNrKjnyEoKx9PDg9CYIhY1yxaa0me7MXznRj0nIC7A/VPSlocJXB4FwMfGWIB7XyWwPXquPn1g+2ZAXCJ5lpLFVldFxGVJ8t5Nm6K8aAPT+hoGvZ6VtXWplny4MY1LB9/j5Eev8/57nnTLDNKYleUlDMYlNqRyJjNXtsimXl9bxWAwsrZukho0bG2JMrAttjZMrCwbJRrgNZO5BG7DtIbRaGR5ZVXi0BbZ5aIMS5QQSTXdOxzqApgFkO/KFpnpYr+iBEp43iLjW5QfiWlRwyWytzdM69JxCNnrpg3peEXmvjQtOM53y5F2yq1EuZQofRJyhK6ry0voxXGYTFLZ1bYoY9vaQnjAIgq2tLxqPnZJDzP3ttDHtG4+/tW1dbakmucnH5NZzweSbFHWJUqwRImV4IYwGs2/AXEONiU+dnP5llT+JvF+i3Moyra22RTlV1I5njkBUOhtWFqW7H9f4iXfKf0SpXYmEyur65JtVleW0ekNrJvWMc628eGH73LszCXeOXKJsp55VtZEk5EVM22zOD87euyWkomoj9BHlPiJ8y5sI9lHlHUJnUxr6HU6qRGJSZQMbm2ytraCXm9AnH+p/Gv3/N2/L2XSrywZMBiNrAubi1K2jVVaMqM487vDHHr9Dd6ximfesMr6+hprK8vS+ZHO57aoLd85zvv3pXUSwZV4eBEc7t85eLIc0LNY4DkC8U9v+k8DA8vy59NG3xiIP8sVANL75bVlA4rZafr6x1EYVjBt7jYeeUYhlmH72wKCL37ThFazwNDwCNOLCglkRZOQb//vE9aWl5BNTTA4MoNWv8SGFBrfD7p9+9axaPD5FrCAuMVb/9a99W8bxMUlIjxEM7mGmaDDkuX7+TeO53HtHpvdDmGLmN8vf7u/P+H5i0jLPlJtv5jIosdTLLBvQFy82xYfEXa0fL47Ntg9r58XJdkPIP6U68Oy2GIBiwUsFtjXFtg3IK7X61HI5SwuLFg+3yEbyBYXJY77bwLEhSf1+d6UuZ+2oAKVKEfF+3DpnfJX88Ae8eS+BCf5N3IH2OFIf7rXJt6Z70QXHuqVvUsX+il169O0M1PR7o4X7+PF5+v725X/bF6npMfucTxFCen8PNjpC74zRthHyj/YF2HzpyhuWWyxwB9hgX0D4uImv+u1Wb7NUYnvih0+D8DFuq/iiYsbthmYd7KgH48/SolfWyhG67l81ZYrVy5g7+RMVt0Qy2sbXykJSEpaWhonIzGWmSVzmdcfce39UZuKBDhFZw3lwzI273/ymfpgkfS2tbZKU1okRSNa6eFFcHMbJ0rIaBjFtHX/c7OZBWga9SrkGi0ra6vIVGqJqvWLwf/ZDkvIV3TVUj60yMYT9H9cimGyj8a2Doymbe4/5Rns/vY6TekZjBg3pDEiUdC0NE90aBnLps2vdM4f18Myb7HAfrPAvgLxL7rZW9Y/n4lrX3TeviyIi4xrpUpJ+p10fHx8KSqqYW19/VGvfIexbb49hR++7EtdQzOVWUm89qOrdC1q0Mhn6Ghto3dsjqXVFeQKBSqtEaN8kvE5BcsrBonzW6VRMtbfSXNLO6NTC2gW2jn3lhV9iyrmZyeRafSsLusZ6euipXMAuXFF4jpYmByjv6ON9r5x9FLDFXPzj1WDgimFQeLoNqrmmV1QoJfP09PRSVffGPrVNQk8J8ZG6e7soG98ntUN0YRDNAERGfAm1LOjtDQ2UxztTWRlj1Q3PDXaT1tbN9NyvcT+JkB+Y1lN9h/eJrltGsXiPJPTM8x3JmGT0oFSIaO3q4OW9n7mlUZEYp9scY6x/h6a23uYlSloTXfk9RthDA72YG9zifDSXpZXlpgdHaCptYMpuQatRsbInMacEa6TMydToZydZGRwhLl5BQatjP7WJjr7hlDrjFLGuGpuTOIqL4nxJqLCzNcwNTpAW2uXpL/IKNeqFhgfHqS5tYPJRS2zHZWkZ2TQ3NJCS9cISv0qguFOMTNGY0MjQzMy9Et6OiqKmNLqUIvzKwigWiq4dDQJ7fKaBcT3G/pY9PlaLGABcUti23OX2La+vk5Obg5//X/+Nf/TX/wn/uG//ZCBkZFHw70SiJuY68jgB684UFXVQEmCP6/90paW3naSfG1wdvPC+foFUut6uZN4h8z8dhqjT3HmWgj9fbXYRsSQk3yTI1dd8fJwxFFwXY82c/GVSxTmZODvE0Jr/yhtBWFctXLBzc2W63HlDPa14HP5HLedfXC4forQOlH3bO5epRgu55KDIF1RUx7uQVJuLVlXLuHgGY6XjTXZ7SMMdJZy6dRF3Hx9uXLqOnXTOgmYRaOSZXkv1heO4mDvyMe/fRvnjBqGOsqwvuGEj4cnZ64nMqMTtKzbbCwpyTr7C+JK64gLdSQ6p5qp9kSuRlVRkBaPnZ0n/h7uXLYpZ36ikyBvG1x8gnFxdsDeN4U0z7P88O3rFFWWcey997GLKqOvJonzV5xxdXfgVnAizQ2FHL4SzZxSRn1CAMnFTRSE3OTsWVuKq6qIc7yJi5MHDrY2xN4pRD7ThfXFozg4mPV3vFPFcGc51jed8fHw4My1BAanJylI88ba0Q0vTyeOX4umuSYXuwuX8fQJwvnWDYIyOpjoKsHaxhUXT3du+/pT1DlEUWAI7WNDJAbe5OYtJxyO/Z5ffhiHUr9iAfGvBTIsQvabBSwgbgHx5w7ETesmMu/e5a/+y3/hf/5f/pJ/+Mfv0dje/kQQn+3M5Pv/epLImBTCXe34l/9xhMz8FK68/zH3ikrJCrnKr95PJTc4gQSfZDyOfcA7Pz5OekwIfpGRdLQXci+/nPykIC56hdI3WMfv/v7f+dEr7xGUUc/szARRhw/gFJNLeUE8P33jJOWNNURcP0Pz8DR9FSFcTOhkXXjTooZYN43fsffIaWrF6nQg1U2DdBfkUVFeTpz1IUJLW+ltLsXmVDCDU9MUB10lsUsu1WqLevPhQkfe9M1idGqanOBT+OWWkxN+icMOSZSV5nPxhTfI7FdK9cemJQWZV17iBz/4EcfPu9A+Mc9idwrXY2rp7mihsqSSnCh//uNoCpNjrVj7hlDfN8VAexMRzsGUZXjyoc89JieG8PJzIb68g4yzr3POL4Py0kyOnLjE3do63H7/K/KbmrC7GERD5zjFUVcIzGpksqeIX79ygaS8Su5EOvGxgwslyVa87nWP0akZcoJP459bTu5D+l944Q0S6ntJTAklqqCFqclhvI9aUVubS0BEBH0T83TW5OHpmk+Jz1VOO0ZQXl2Gq5MNHrH3SDh/g/yKQhzOudA1OsVgdSo//UOqRFX7lCj8frsnW/SxWOBLWcAC4hYQf+5AXLwL7+/t56033+If/usBLpy7wPKKaF/5UOLVjic+25rMj34byczMHDNTk6Te+BGHbWI4+fpZ/AJCCA4LJSq/mY6KPDyun+Ojq4Ek+dvxq1/fJD6+kqKA8/zkxQ9wcL7FOfdgunqr+eiff4zd6Ws4uEYxODJE8Ee/wcEniKDQYLwjUmhubibTNxzF0jLygSwux5tB/JP722yblmnI9ORDBz88YzMYGu3D/4N/5+jxa3ieegf//Dp6mssJ9i9jacnA4F13EjplEogLgpWOhONcShRMcCo6MnwJyqsmK/AwJ2574esXSKhvGG1Taja2thAgnnb+JT4+a4vVlaPcqR9kviuJy6FFhLqe5d2PLxEc4M2/HY9ndKSF0PxyptQrzI0Mc9crlJpcP46F5rMwN05QuCdpNZ0knvoQa69AAoOD8Q1PoH5wlIa7rnzk5I9ndDIzC0rqE5zJH1hENlTO6wfd8A4MxsfPl5h7OZSGfMzZuCYWlGo67vo9Uf+qrn7yyjMpH1Kg1ShJOmtFY20h94oKUC6vMdHfTKBLLnme9tg6exAYFIx/eBQFNY0knLlGZmEWVqc9mJQrWZxq4eQfEi0g/qVgwTL4ebKABcQtIP7cgbhIahPvxeVyOdNj44jw+iMALq7AHRCfakrkv/3jGYIjwokO8eXCr94jPjUTuxPHCIiII9LTGd+yEWTjLdw++3uuxlVSkxvJgVffI6e+h8SP3sLaN5QYf2veP32J0qoSzr1yldbeLhzOXiMqp4a7jr/Dzj2UhEgfbngnMdjTQbZ/FMrlZRSDWVzf8cTN7GXbjLfn8f5LrxCY1czUeCunX/wlMVGxuJ9/i+P28dTWlBLiU8bykoEhAeJdZhAX7GCLLcl88MY5giKDOfuLA7gkF1GV4cBJGw/i4iO4es6DftWSZB+TCKefe5PYhkEyk/256h5Ed00053wyCPE4h2doPOG+LvzXV22oaa4mIrOYWfUK86NmEK/P8eagnTcdA/0EeFwhLKuEcr+DXHUIJj46GEffCPrHp1gcKOa9V97ELaEco1FPS4orhYNydLOdXDx4A7/oOAL8AghLz2OoJp73Jf1DOPvGz3BOKqQ6w5FTNp7ExYdz9awHLePjlJbdo2ZAjk6r2gHxIu4VFaJaWWNioJlAjwKa012wuu1JXEwkvgF+5Nc0kyx1YWvE5dgxPIIi8LI6wvd/G49cZwmnP0/AZNH12S2wj0DcTJkq0avuUax+fiKXyN7+vKSpL1r/edta1n2+7b9O+3zZxDYJox8psXpSoPQTeLCNQTZMVGQ0sbGxxMXFUdTUj0opp606j5DgYKISipjWrbK2rKG3roLuSTmy2TEaC0qQaQxMd1USFRJIUkIYEWGhtPWOUJVVh8KwzGRHJaVtQygnu0iPDCckIpqGgRl0KiUTXf2sbW6yqp2gaUjJ9v3dKMEnGDUL1NcVMiQ3YDRqaL4XTkxoLPFREQSH5jAwM01396xED6sda2dQuSJRf0p0p4LPuzBW0j0sPJzGwUm0qikKUqMJCo0kq6aPFZM5Y397Y5WJ6lwG5QbUsinK61qZn+ymtmuM9rpC4uMSiIq5S1hUHC2DowyMT7O0tilxkY+19yCfHSQlOZ6eWSXNNUUU1behlY2QHxtFUGg4xQ1d6I1LrBvl1DWU0jOjkhLv5CNtTGtX2FhfYa63mrDgIMIT7tE+usDysobWwjhJ//DwCBoGJ9Gpd/WPkPTXGfXMzY6xqF2VqG+HqhpYnJ9ifHpK4o3Xa+R0dU6zpJ6hJiOZwKAg7hRUMK/UMlxVz7xKTWdDKaGhwYRGxZCUPyDZ5Nlvi5aRFgs8PxbYFyAuwNZo0KKQL6LRaDEaDOi1GmQytcQbbC61+hRUzOP1KBUKDAbDXmnaHrBI8j67fmnX694hlllaMsuU5BsN6NRK1HoDxt31u+O/7W+hjyDB0ekwaDQYxUenk5ZJPPK7+j00ToyRxu6O2x2z870rT5L1sLw/ctzn6veY7N3z9VVA/I+7xESNsuAh33z0PfoThEpe/9aWGUTvC97xJ9Q1i8jAfcHvLcq2niDk8xbtcKCLWmbBay64u+8/Xi732Pai/ltEIkSDkN0/we+9+QVlY7tjxbeQIfGw3xdZ89uSHT6VZh65G/HYfvAJgklM8ImLZSJLXuIEF/zmDwt9wrTZfqIj2ac0tl+k/xfJfHg3n3xynw3BWf6YLlKDmG1zVv+XkfewbMu0xQLPgwX2BYgb9DqUsmGC/N2wTapGLpcx1laGU1AyYzNyDDo9Op3wWkT9tBG9ToNsfpwQv0x6x+fQG/Ro9XqpqYBYb9BpUSxMPLJeo9PtPRAY9Ab0QqYAbAGOeh1qpYze0mjia7vRaDXodNq98btg8219L4mHGoWC2fpaWh3taTl/maGERLSzsyzp9XvRCDHOoFKx0NxEu4MTjZeuMHgnDd3iImLdrv4CwPVyOTM1VbTcvk3LhSuM3M1AMzvD4w8FepmMuZoa2m870HT1OqP37qKTycwPEA89EIhlU5UVNFlb03LxKqN376KXPbrf3f0//v2nB3HzpSkA5pn+nmGcgLNnlPbUXYrt/xgpz6DmI/sW45/FBma9Htn0mbbb2+JJij1h2RMW7Yn4vImnHcMfY8vP259lncUC+8kC+wLE9Xot8vkhIn09uXT2EtmVPQw0lODil0BXRwdFuXnk5pfS3DnI3OQA5fl5pKemYmsVQXNXDzUlBeQWFFDX1s3i/DhFBQUU5+Th65JC98AALWUl5BcVU9rQwfzCAq3FJZTlF1NQWMbQ5DRdNcVkZWSQHu5GWFEznQ2V5OTnUF7egkyl3QO/x8HnTzIvogoaDbM1NdQcO0rhyy9TeOAApW/9it7QYHSLIkRpjigIAJ9rqKP8vQ8o/NnPKHj5ZUp+9Su6AwKkh4Dd7m8GtZrpigoqP/xQGifJe/sd+qOipIcAAfK7nvpMZQVl7/xa2qeQWfzGG/RGRGJQKc2Av7SEkDeeny/JE/sU48reeYfh5GT0Cvmefrt6Pv79bYH4froQLbpYLGCxgMUCX8UC+wLERUtIxcIo8UEpVGfH4XbZkaL8DFy8wki0t+Z2YBxJscE4BEaTHmjLDa8IEqNDOX/ShewYXy7be5ORFIWTUyiNjaUcPWxF8t0sAt2SaG9uIik4mLsZSdjbB9Pc0U3goVOExdwhwNaZtMwsrI9fIS4mCp8rZ/FOKyP4/BG8YlJJS8phfE7OXhj+KeHgx0Hp65wXkQUB1L2B/hT+7AB5//Ef0qfgpZcof/99FIODeyCpnZ+n1cFeAu+Hx1W8/z4LHZ2SNy5eHQiPuzvAn/yf/MQs78c/Jv+FF6g+egz1xKTk3QsPX3j/TTevk//CT8j78Y+lsWKb6sOHkA/0SUAvPHzN7CytDg4Infb2+/LL1J09g3J0dE+/p9nlmwRx4aVJn72rY2f+q7p9e3L+BBPPg47foBk+L7Kxe16/wd1bRFss8FxYYF+BeHLEPdp7+qlMDeLGpWtccwnB5/wRbF08cXd3xT0sgeAr18numma8vw0PqxBSvC9z+LIbHp4eOHhE0dhSieOtRIZHB4j0TZYyfT3trnL9piMXrgTR3NJP3C1XWvpHyQsIIDk2lNPu95ieGqMqIYCArBpq0yJxtL6GlWs4/TMLEiPW0wDom14uQFe7sECnj7fkDT8MkmW/eRvFwMAeSIpxAnSFt7437qWXqHjvPeaam82gK0B8ZpoOLw8JuKVxOyBe+YePUY1PmMFehPCVSuovXjKPexjEDx1isbtzB8SNaGZmaLK69QiIF758gLojx1ANj+zp9zRbfSMgLgDwwTb62VZ83EIZVom+2Jtsra3QnplGVnU/G9v39+1FKjqqrej1bKytmylEvzFNxUPNA1aXV1lZXpWoWD8PPL8xNR4SLChjRc9xw/IqaxubD60Rk5+wolPSVdvIVF8bzVMqNh98lnb2sY0ssxYLfGctsG9AXCUb505cHt0jk4z3dRBx+zQf2wTif+I44eXddDVVkZaZT5bXKRzvttBbX4jzJVeyvG9yIzKf3s5Gku7mMdhfh7fzPSZmR4gNTKP8XgQnvTJob6zGyyGaluYBkp39aJ+cpSQslPysPM5cdaZ1tIsUP1eiM2vICgqirredKHcPKjrHMO4kwD0NhL7R5UtL6FUqRjKzKH3nNxS89KIElsWvv07zLWvUU1N7ICk856H0DEreeEMaU/Dii4hxdadPoVuYk/IJREhdhLjH7t2h5I1fmMe99BJFr71Gm6OT9MCwG04XSWqDCQkUv/bap+NefZXmm1fRizD+TiKd2O9gbCzFv/gFYp/CIxfTXT6+aOfm9vR7mp2+LIiLxChRKy6a5mg0midzr0slZhvMtKfz99//IT5FI+bzqOrl9L/+jItupSytLrOybECr1WFcWWPdZJL6Oi8ZzTkTK+smNkwbbKyuIKJFBuMyps0tTOvrLItESJ1eitIIoDGtr7FiNMtaWVtnY8PE8rJRStjU6vQYlwzoRQ7G8rpZ5voaIhdEZ1yWgGpjfZ21lWUMUu6GSGTUU3bjGjH57aysb2A0LmMwLGPa2EDQkupFkqNhhbW1dUxrywiddSKJUQDf6iorUm6IDp1+iZW1TUmf9dVldFothqUVqZe22N/K0pK0XV5iIjGJRSytmx6Sv8z6uomtzQ2zfCmHZEmykwBZEYXR6Y2srJkkm6wtGyVbLq2uS0l+wlsWDyNbG2ssGfToDEZWTBusr6+xuqef2H6D9TWz/cw2XWKxv5QzAZH0zarYWF/FKCJDhiXWNzZQTo2R5RdJXW4ocfV9LK2uSb8FkeMi5JtMJsSxSvuU9Nt4qDrgO3svtxzYn6kF9gWIi+QyrWqemtJmJubkqFUyuprKCE8ro6e9CldHRxycvMipaGZhop1A59s42jvi5ptGX38r0c7O2Ni7E5tVztzcIPfS6liQz1KaW01/czkuDrdxcXLCxcGZ7Pp+ylMzGV1Q0VFYTGvPCPV3gnGws8fVxY3cxh6KIt3xuH0bT99URr7lcLoAPnGzVM9MMxAbRc2J41QdPkyLrQ2Lba1SlvouOIoQuFYupyc0hNoTJ6j6+CAtt24x39kuydgbJ+RNTdIXHkLNiRNUHz5Mu7MzC51dUqb/3jhxg5+Zoc83gNoTx6k5fow2B1tkfT2fkaccH6MnOIjqw0eoPnKEdhdn5AMDj4zblfv495cFcZHBPTE+jp2tLW+//RZJiYlSlYIAjb2/nTrxiaZE/u/vvcjVW2mMLygZynflrbcv4RlYxMxgMf6ezly7eg33yDTaRiYp8XfC2dMPm6vXCc2tZnZ+keboAOxsXbC3c6d2ZJbJ4U4CHK24ZeuEg70VRYPzjLRVEO1qx9VrVwmKvsPoeB9hQW74e93k7LXrePi4YW99AyufchYX5mksScf65k1uOLiS1jLOVF8zccH+eNnYYG3jSFp+Da4fvcsvjgXQPT5OuL0zVg6JjEyOEePrjM2NG1jbhNI6ME5Lpj+OTjZYXbuOg38Svb1txDnbcPuGFVbX7ImX2tqBAAAgAElEQVTMHmZhup+s2ABuXruGrac/Jb0TNKTF4OPkj43nPRyvH+O3p24yPD1GjN+OfOtQ2odnmelvwe2WDbdvO3HLyo222UV6WyrxtLfD+pYTIalNjHY3kRruyuWrVjj5pTKpWZGy2TdNq4y3ZuBibc0NGzsiqnqYGukhwcUG+xtW3LxmR2TWAL2N5UR62HHrhjUe0bnU54bzi1f/QFRxG+0FkTjY3Mbazo3irnFmhvq55x1Oc04E0RXt9LcW4mh7m2vWdoSXdTM3O0VhXAAe9o5YX7ciNLefpVXT3k/DMmGxwHfJAvsCxEXIWJSKmT9GDOKpXadDpdGiVCqRL8wztyBDpdag02pQyOaZm1tAodSgUipRyheZmRXzanTiiX0n+1yr0UrrF+dmJcYu2fwCMoXIPNebs9M1WrQaNSqlgtnZOWRyBWq1GoVskQVpXi3Jehx0/uTzIrlNr5fejS90djDX1IRybExaJmy3p4/wjKVxiyx2djLX2IRmasoM9I+NEyVqwkteaGuX5AlQF8v2ZO28/zdqtVJ2+2JnB/OtrVIoXhr3BHm6+XnmW1rN8ibNYflHst2fklPwZUFceIcZ6dn81V/9X/zn//U/80///E90d3VLZUx7F6cA8W0TM62J/NN7Drh6B5LTOoD30SvE3c0jPLiQie5MAhMzqSrKxdHHhczGftIOvoRTci1dTYXcDk9lcHyKan8/sgoriLc+QnBhI7X5IRzzjKa3vRrbD14hrmmABB8XbtkEUV6Ww63Dr+CfV4ytiwM5Na0Uxdhx7GwQLY2l/OHXUQz2tuJ95RiBKfkUpjjx0kFXWpvycXRypaZjmLqcKOwdM0m9fBifhAImhjvxOn6Ke8U9aBUThAQGUFhYgv17N8ms6iI3+Cin/RJob2/C9uAvScgrxOXQe9wpaqWjLJlTB9yoTE/A296T7v4hChOduOYQT6bDWazt0xiYnCPezxs37zjk8nGCgwIoLCqW5GdVdVESfJjA5Cq6G/J478cHqewdINTHHoegu5TnpfDRi4dIiQ/nxDkrEnPySAiJZVS5xNb2fdaXdKQefpP43Aa6alJ4+wMHGhqrcDv8HhlFLXSWJ3HqZUeSgz24fsmRkrxsAoLv0tWQw3GnQCqba7F+/ceEpuWRGWbLu6dSGe7t5q53GM054UQU1RF97k2uB9yhKDOYF96zomWon1ifGyTlN9Jfl8LHR9KkDmwPPeLt/UwsExYLPO8W2Bcg/jhwWOY/rYn/c7DFlwVxEUK+l5HJX//VX/OXf/mXfO97/00CcVE7vfe3A+LznWn86MMIIoKSCfGK4ZULCbQ21xLqVUxfRQJH/nASNz8/rD1cuVvfQ+qpU3QsqDEoh/BPL2FwbJCkq+9w5Yod3qfexj+7gszgk7jm96BTzpBz9XViarvw9/Lk1HVvIiPCCAn14G5FCd4p+QyOz9OZF84t2yoW5ka5fiienrY6vE8dxSs4goioUJwDEmhpKCC9IE+iFR3raSTQOYd8xxNE59UwPzpAZnAU00odq/Jubv/+IFa3/bn42iXSS9vIiTiLb/kIcrWGisCj+CVnEXLtFN1zGtSKOcI/vkKKfyLp4dlol5cZaivH9oQHqc5uVHWPsrG5RnFsEjFheajmOrH9/UFuCfmvXyKjqIbYiz+hfGQBlWqKcy+co6StgxCv81h5BBMSHEqIqy9VLc1kJcZw6vAv+f2Rk7TP6dna3mZVN4/nC0cYWFCjVY1x9sUz5FeUEn7jJN1zKtTKecI/ukJ1Qz3xQb4cef0tDh0OoqO9lJshcbS0lnDo//st/sJWEUE4hhTS291lBvHscMJzK/B+95fY+4URERWGnUcYzQN9FKQF0bOgRavo59qhFPTL6390CeDeb8syYbHAPrKABcSf4h3+OYDnfjnGLwvigjhErVJz/tw53n/nbdIz0qT3oJ8Jp2+bmO+4w49fjKEmN4Lfv/bP2Ge10tNSTaBrDtmXTxORmkdnSxUu3s7EFTeRdPo6vQodRtUwAXeK6ekq59BP/kBDSxPpnge5nVBAQYw7J05G0N5axK2XfkxkbR8RHl64+qXT3tVNotdNStqa8U0rZnBikc6CSG7ZV7EwP8L1w/EM9tYRYneEu2VNdNWmc809ieGWIrJLilCvmhjvbSLAJYe888cJTi5lYmCAzNAkppVaZO0JvHYmnLbWJtw/uEpMVjUZHh/xB6tk6lrKOfrCAUIy8rl+5G2i8+uoK4jkxVdvUJwRjYurG40d3WRHuHH6YjpZHoE0DEyxsbVGbkQUgX6pDNbF8LNTYXvy43JqSPf6KRcSSmmtSONf/ukgRW0dBAVYE3S3nM6uKuxPO5N5L5P4+FQaW1qIdDyATfGQxPe+ZlSSeOolQnPraS5J5MWXPKVk01vH3iZG6JcfwQsHLhKTkExyUh6tLZW4vfgq6bl3uOnjR2NbCWd/+hLZNW00FiRwI6WR8b5e7u144uHFjUSff5GgzBo6G/K47BjJ2NggZXdCGZAb0CkHuHbEAuL7CHMsqnzNFrCAuAXEPxNC/1OD+5cFcXENiPfiu2x9Zu70xzLNJSa0LXRTTdj41zE/3k10YCJtU0rmJgcpzOtktC6TW5dO4Wx3khOnThOWmkN5WCIzxjXWjQuUN3UxOz9FpsspLp+4wuVTJzl23I+GxnKczn/Eu795i1e//30S22eZ6KnD1+Eax0+cwD6ulkXlNKWN3chUeqb7a0ipGEKvk5EYU4taraCzMInrJ09y6txFSntmUY730NbTzfLGFor5UQrzuhirCcfmShDdk7O0lNSiXlphRTmA36UrnLxwg2PHTnDQLYU77u9y4J3f89GRY5wILKC3vRzbd/+dDz4+xJGTZ7jXOo16YZS4MHeOHTvKpZt2NI8r6M4rYWRBzfb9LUYrinG+HcHwSCfeFy7vyT/qdYf+mjRuHP0tv/3t2/y/f/8xNeMiB6AAhyunOH7qLKF5HUwOtBDofJ3jx49ywy6GcZVRCqcLvvfpzlzOnjnB8VOnSW8cYayrltvv/hsffHSQIydPc7dlgqHGfNyuneL4sePYRlYwNz1EsI+jFB3pKY3j9MkTnDrrRPXwIsr5OZrzyiRCqPKeMWa7S3A4c5oTp8+SXt2DVrlIb1Mp8waRQDdHQkwDq6atr/nWaRFnscD+sIAFxC0g/lyC+Ndx+QjPfctkkjLOt7e22NzcEj1KHv2TMqw3MW1ssr29yfraMpOdBdw+dZHbV2/w+w+u07VglLzO7U1zlvUjEYFHpe3NibIuk2mdtU1BR7q3+JGJTz7ZliIMW+KBZG+NyPgW+mxw/5NttFo52YG/xqV0EO3SikTdKhtoI+LcOXpnNSyvb+6wq4lSsm3W1lbZ3H7wkDyz4Af3xb42JDra+w/JXzJqGSiP4sJNG6ysb/LWuVimNcsSvezGxqYEjuJ4xWd7c5O1tTUe1VfI/4StLZNkQzFOMdRB+Jkz9Myo9/QTy0XFgXggE9PiT8xvCCrZBw8QbVhNW5uf0dusvVm+AGrBRPuprcxrLf8tFvguW2D/gPgu77egQRUfMf9VAFZKuHoo2euryLBs8ycF9q/iiX9dF6UAjIc/T5b78JgHrBk1DLa20VDTSNfYIuubWxLQSF3KnobITxC8u98nrNpZJODoYQA3L97dTqzZ2tpgfryZEbmRTYnX/RPWjXqm+vpZMn2Wh31328/sc8cOYvnuGCFfNF1Z0S3S0dFKXVMrw3MaTBtbElDujtuTtWvLvQWfTnw6dke/3j6MJsFd/ynkSkf7kP0+3eZTnT6V+OjU7thPpT263jJnscB31QL7AsTNfOcqZqbGGRgYZHhoiJHxSWRq7Q5fuuBMN3+k2uSd6d1lu98ivGrUikzzhR3ec6N5u+cdlMXxiux9tVrKUNctLEhELGLZI9nfj4xbRDC4iRrzJf2Tx4l1glddkMQYlMpHeNh3Q+oi213QuYp9SvtVKZ9aNrZ7Hna/d2V80fe3CeJf6cLeASvhIQrw+Db/zOBl1mNXk68f0MwNY76u4/369fs2z4Bl3xYLfLsW2BcgLjVAWRgi0seRC7cc8PXzITAsisruIdQaDVqtFrlCKTUsEUQkaoVcKgfTCOIKQTihUbMoV6AQ5Wiz7TjZZzGnVqFUyFlQqNB/m2QtX8MDhDhmnWyRyeIiWuzsaLhymf7IKNSjo48ArwT0SgXjBQVSYxPBttYXE4NyZPQR4BXytHPzjGZnSUxr9ZcvMRAdg2p05DMPBbqFecazs2m6dYuGq1cZiI9DNTUpsbU9DM6iOY0gTZGL8yBK9URnNKPxmTz65w7Ev91r1rJ3iwUsFrBYYM8C+wLERQMUxfwAIR4exBVU0dnVzeDwCAuyRXrLk4mNjiY5OYW8qnqmRzuIDg0hIjKGsOAM+no7SI0KIy4+nvTcCsaGGnC1SaK1sZLU5FQSw2PJbJqRwvMPg85zMy1q6DVqJsvLqD74MQUHdhugvEWnl/cjjGiiKcl0WRnl7/3u0wYob75Ju4srohuZ5LULeSql9EBQ/jvzOHNDlbfoDQ6W+NJ3GdtEjfh4Xi6lb7/zaQOUX/yCnpBADErFHuALz1vU5MsWZSzML7C4sChNCzY1se6LbG0B8b3r0TJhsYDFAhYLfCkL7CsQD/e6zaFTV7G1s8XO2Ye61l5qYu1wis+nIjuJqNRUimOscE4soiL/DtanXbnnZ8dVv0RqSrLwcAqnoaECh2tR3E2Mxi84mZqiSkprxzEYns0r/CLA+VOvlwBycZGuAP9HudNfeknqFPY4d3rLbZsnNED5wNwARXQnk7jTZ+j09f5MA5SqQ0dQiQYooke7QY9eqaDx8sXPcqcfOcxiT9eeNy48bkHKIwB89yOAXKFQPJM3bgHxL3XNWgZbLGCxgMUCexbYNyAunx8kJjCQwu4BFEoVGrUKrVJGS5oHMXUDDNbnk5iaStiZY2R0TDPW04DbNR+SfS7z0WlByWiPvU8MzW1VON1KorOjlkC7Cxw/dISo/E70D/XT/lMD8R+zPzOIL9Dp6yN54XuNTV5+mfJ3f4Ni8NEGKM23bjwBxN+X2NYkD/vhBiiPdTF7tAGKGcTrz576LIgfPoyst9vMxb68LAG1QvEEEJdbQHzvSrNMWCxgsYDFAt+ABfYFiIt34irZCElB/kSl51NdXUt9XQPDoxO03/UjuXWCibYK7uTkUJnsikPoPQoy4rh20Y38aA+svGLJz80iKjWHocF6POySKCvIJjEqmZKMMOzd81EbDV8Y1v1jwPYb23anX/dEYQEVH7xnbkQi+oT/UoTJnaUOYrv7Fl3HxnNyKH/nN4guYlIjkjfeoNnqlpSUJoW2RQMU8d48J4vSX5v7hBe8fICSX/6STk9PdDKZuTuZqBDQaBhOS6P0129J8kTYXTRK6fBwRS/fCc8LbnfxYKDR7IXTFxYWWVyUSRS20j6/IC/A4ol/A1e2RaTFAhYL/FlYYF+AuNSBSb1AW0URybFxxMfGkZKSQUv3MGNddXRMyVFMjdPd08dAXQH+nr5EBHlywS2a9t5OChITCI9OpKC6jcWFCWrKWulrqyMuPIq4hHRquyekLPddsHvevkV4Wzs/x8idNOovXqTm5Anpfbi8t/eziW1yOSNJqTRcuUrdmbOSB7/Y3fuZxDb19DSDSYk0XjWP6w4KRN7ft/eeW7KReNc9N8NwUgINl69Qf+ECXX6+yIeH9kLpu7YUIXUB5HKZXPqoVOpnCqWL7S0g/mdxr7EcpMUCFgt8AxbYHyAuGnwY9Gg1Gundqni/KhqRSM1M9hqj6NGqlUx3FmF75SIONs5EZdQzu6hAo1IilytRa7Q7zU90UmMTuUyGUqUxZ7U/zxnqonRMNDaRy1GOjEg9xDUzs2YAfzhxbKfETBo3OopiaEgCf6NO/xlwlhqqCPuIcYNi3PyTG6CI1phymbRf5fCweZz+MXk7nrbwus1NbAxf6qHJAuLfwJVtEWmxgMUCfxYW2BcgvuvNfdG3CLtrVArmZmeZnZ1HrRU9nr84+/mL5FrWf7sNV54VxEUf8ftbG6yvrrC6tmZ+8NNqzWWIUm/vFbY2N1ldXkKnVqNSifLCFUxb2zyQqLw+4ZMH91lfW2V5dV0iGtmtrRZXu2BRe3B/S6J03dwSTGoPr/1q94MHD+5LTG+bW9tsClY4k+hbvsn2g8+SuDzrHiRmuNUVqWf3g4d03NV/XfQTX103E9A8q9AvGCdkS33FV9YkOtUvGG5ZbbHA128BcX1ubbK9YeL+9n0ebG9x37TOptHI1soq9ze2zOvXV9kwGNhaW+f+xib3N9bZWlliw7jEtmAl3H6MovlhTQVD4/YWWyvLbC4tsbW6xoPtbe5vbuwsW2Z73cSD+/fZXl+Txmwsr7K9IeRusS2uy6UlNoU+W9tfyz3kYfWeNP1cgbiZ6GWH0W0n09oCwN8uAH8d9n9WEBfgtaYZIdzhBkW11bjfvsahj3/HW+/8lkMnz3I7OIXFxRkKQj049KvXOXDgAMesvakcVbEhLqgH29zfWKUy2R3H4Cw0pm0ePHRVCHayjZVFGorL6Z3RcP/+w2sfGvglJrc211HP91DZ3M6cWs9IVQyeyVUYxA3nIbayZxf5CZqZQZK8vWid0rGx/amO4iayuaony+si3qm1rG5+XXzh4sZmYrarkJP2KSiXVi3Ups9+wiwjvw4LfPKA+6YljOMtDKdnYjSsYdLOMZuTRNMtK/piUlFPyliTjzKWGCbxWgzdLcGwKEPbkk2vjxONzn6MNwyysbz+FI3EQ/42y1O9DAT70O7kwkBGESt6A7reRnq9PWhzcmeispt1rYKZvGTaHOxoDkhCOTbD6lwfI5GetDo60RGbi35Bw31BcfzH+wJP0de8+PkC8S9IkPo6AMUi40//UPDMIL6xzqpykGh7B6p6hqgsLSLK6yx/973v4RmTTmF1E73F/vz633/AdZcAkuNDuPDBD/jF6dtMa1ckj3jbtES+zzE+Ou1L31AHqQWlFGekEBCRQNvgGFNtKRz49xc575nNglrFYFM5kR6eZBbVMbWoYn6ogXu5FZSWllJdmkdeSQlZqXGExeczMqNgfVVPV3UBoYEBJN6pYmR6miyf93jh3cMk1fXQWxKKc0wxiyoFrVUFRLu7k5JexLRMw7JBTVVaGuX5eaSGB1BQ041SpUUx1k5qRCiBEUk0D8ww0duI8/mjlA8qMG09DOKbbCzLCDz+Emf9ilgxCd50EV3YRD41RHZ0GDFRqXSMzaGcHaG8so55QYY000ddXjNzKgOqqV6ykuIIjLxH+4QMtV7PZE8ZMbHBRPjZ8c+/C2BKrpS2z44KIzYmndYx0ZRknNKqMspz7uLp409lxwir4kHlG76Bfe7d7f9n772/4zqyPM9/YGfmh/lxZ3d2++zMdFef7h51d3VVqUoqylGiRFEiKUqUpei9994TJEiCJDwJDwIgYQgPEN57773LRGYivUEiLUB+9sQDQIKuxFKVSiSVeU6el/nejRsRN16874sb13guvjISuD9pRVOWQf3hDVRsP41Oa0FTGE3FjsN03Yql/sRhWuOzGbp5ktIdp+iMvE7lnoP0VVTRcWI99b6hNB/bS+H2MCx6yzNeQu9zf8qN8o4XNUfO0xNymZKVa+lr6KTz0mFqTl2m48ohSreeZDAnnaq9R+gMDad+33paw9MZiQ+i4qQPfTcjKf5+K7LiDiadP/1q3APinheDn91q/3lB3O2wMa6s5cgX31PYq2HSZWe4Po7XXv89hQM6DHoVcVvf4L3vrtCj0mO36mnJ9uaff/3vFHQrcbqcTDrMpHqvZPnKcxSl+PD2239gxerdLPzgXbZdCKTuri///R9e4+N9QVQU3uLzD//Inq27WfP5N5wPSaIw7Aj/9h+vs+iLFZzfvZw3X3+Nddu38cEb87kYlo2iPZmF77/N5k07WfD+x5y7lc31owt57d3FBGaUUx5zgM93xlKSFcfyt95m0zcr+fpXv+HQuVh6BtvY/sabvP27r9jy2TLe+egwpXVNhK54n6UfrGP9B5/w9lqRJjSPUztXSiBunwvibidOyyi+6//IhosZjEsJTSZxWDSEnN7Aqq+/5eA3S1m8fAdp8eF8uXIP5U2dtN31Y/WWI5S1tuD/zRLeXL6ZjStW88n+YKrr8lkx/w3e+eJr3nnnDf7b0ou0dLUReX4Tq79ZwaEVX/DR8r3k5SWy8dsP+HLFTr769H2WbT5At2acOYqCVwZQPB3520vg/qSDCdkgytQAyjYdQ6s2Io+7TNkGH/SjQ3QFHaHCN5y2E6sp2xOJrr+B+qObaUgtxtDehLqhjOYTeyk6k8z4mEFaHYvtufuSqtwlqcylcMBTbiyDLajbutHWJlO+cQUdeUXUbt9JZ3I5xroYSjauofrKVYpP3EDbNcyw/04aL4eh6epF39/D0O3rFK7dhby6D7fNzf2f+E3WA+IeEH9pQNzlmMCiqmH7h0u52znGpMvGUF0sr73+OgUDOvQ6JeGr/pUPdkQxojVgUI3QURTCP/zrr0ltGn0CxAsSL/DuvBO0DY8QdeU4e09dYbC/jM2/f4cLiRUkn17Br//hQy5evcya5fNZeewKOUEbePuDM9QPyEg+t4Y/nopmRDbA5eNHOOGfgkrTTUJ4MCePHuR3r/0LByLTqEj1Zsn6nZS2D1IbtY33vgsi5uoZ1uy9SlN7D5UJx1i2aRdFzTVs/u3rXE2toasymW82HaGoro3mzCh8z53mu/ff5f/97CIVlXc5tfP75wLxSZcD/XAjG+f9mpWrdnN5/5f89o03uOx7iYXLN1NY30ZDpjfLNu+muKWe/fPf49//5UsOHjpN6J08imNO8Ovf/I6yjk7Sr27nnz47Q0V5Jlvfeo11Gw/hvf9b/vX387geG8m6z/dQWN9PdUEca77bQJvKjPsnfoD97eHEU+PPIgGxV+12MtGWQuWus2jV4xhac6javo6i778mZ/GnlPmEMpJ7naKV31Hw9XLufvoJtXdKmNBrUZXdoXLjCvIPhKNXaSUNkVvTSseFs1QcOMRA3SCT7nuSzcyUbRxDYwk1+7dRdvkWlt4m6ncfoCutGnPDbUo2rqbi4iUKjoag6RphJHAXjT6hGMTCwdBP/YGN5K3YgqysDbfNiXhZ+Ck/LwSIC6tms8kgxTqXy+XI5aNSbHSDcTrC2C9exS1ZnRsxjqlQtXegam1FNzKMsDB/WgIUo7Bi7+qS6AzC6vwpdJJ1ukIhWaZP8xt5qnW6kL00PmazZHn+rHjoFss03ax1+vP4h8+O6/OuxF32CczKGrYtWMLdDhWTzhkQ/900iJtMRsoCl/PbN74jNK2QGzu+ZNH8efzqXz+melg/A+IWUi+s4ouVXhQkevPBikCGNVru+Htx/LQvw4MVfPf7+XjFFZF+cQX/8Y/vcPLiZbxOneZiWCL5wRv4cGM8I2Ma0i6sZ71vMhrtGL7nznLc9w4tBQG89h/vsOXISd564zccikyjPOU8i1dvpai5h9rILbz3bRA3Lp9i6dbTFNU2kB6yj8837aK0pZbNr/+emOpeRtoKWLHhDHnlpRz/5J/44tut7P3qI/7u41OUlWdxcvsKclqGGentoK1PIe35C6M/sRK/8v1v+HJnMI0trXR1tNPeXMbG+f+bL7/dyjXv05w8fo6ggGt88OF3JGQXcjfyAJ+u20ZhUxu5oTc4feggn/721/xqwQ6ifbbxr/+2mOzyCmK9NvCrpaeprMhm10f/zHdr9+BzwYtDR84RGx/Bxi2nqetV0VyRwq4Vm2lTmnF5QPynfH7/onjfn5rE3pVO9V4vCcQnRsSqN5bW0BtU7FxPVdAtdK3V9ERG0Ox3keLVq+jIKaIn7hbDZY3Ib12l6OtdKIZ1EohPGgfpuRFCi68/8naFtH8t7EosHbnUbPyCyguByCtqMPS10XxyD60xqSiyfSlet5am0OuU7r3MaEUDXac30ngpnKH8AroyKtE2VtO4fTUjGcUzIP7T7im9ECAuuZdphslNicP70lX8/P0IDIujqUc2k41sZp/2MTcxARQ/Kl3pS7b6Fn70+lE5PYm3Kduxk9KtW6WwqarW5mmAnumP8CcXmck6Y2Oo3LuH0k1baLp0CWVH+xN+4rqRETqjoqb9yTdvodnnCsqW1idinQsZ63R61GNqKbGJWq15qv+3AHetVifRiHCrwkXwWYA/C96zx+cGccc0iG//cAl3O1XSSny4LpZ/e/33lAzqsdltmOQNbFixhP/5L2/y2//+f/Nf/8t/5X/+81fUDOtwC8tWh4Ukry0sX+VD4Z2LLNgQxIhOR0rgeU6e9Ucma2XHgn/nu71nKUq5xjf/Pp/v1m9g9erNBCUUUB6xhY93JyLXasm4uIFNfino9Gr8vc5x7GoCjRnn+dU/zWPZt6t47X//Cxsv36Q+N5j333yXwFspVEZuZcGmCErSE5j/3vt88uVXLHz3PzjhH0nPYAtbf/8GsTX9yNoLWbntDNnFeRz46DcsWLKM7975NX/36w1kFmZyYtu3ZNW1kXT6ez7fHYfeapMs9wWIX1z2v/j7//FbPlzwEUuXLuNCfB5XNi3n8w8/Z/13n7HpcAAlJXdZ+u47fLjoUz5+559Y+P0GiuoqObv4PZZ89T1ffvQOCz8/QMHdO6z88DU+WLiQxW/+K//Pp140t9YTuf9bln/yFetXLGf1/kCK8hPYskdoKMZorUpj9/dbaVdZPCvxXxTM/rSdlUC8O2MaxDXjmJoLqFq/nerjRyndtZe+wkY0xbGUfr+Fin07KD14HlVbJ23nDlCydg/la1ZQeiQEg1L/dGMzYT/itNDvu5nsBQsoWruOsp276G3qoS/qPCXb1lGyfhlV5/zQtlVRv3sHlbv2UPDlV7QnVyK/m0jh1zup2rOXkpXrGa1oY9LxC1GnS1nMFN2EXfMhKjuf+oYGGiNAy3EAACAASURBVJtbGR4cpK+3l+b6Rgb7h2ipb6Sxvhe1egzF6AjdbW3UVtcyOKJidGSYlqZG6nv60BmMmB8D/FnAeOmOMxHb+jIyyf/qKymkaoaI2PbxQmpOHkc3PPRAHW4cG6M3NZ3cpUulOOuzEdsq9+1DrMil1bEUsU3NQHoquUsWTyc2ERHbPvpICiAzG7FNyEnQC2AW0ddELPTZrwByidfsy4MA+hm62QQoooxGq32E7lmyf14Qvzc1idtuYqCjC73Vwb17k0yYx2hsbsZkdzE5NYXb5UAx3ENBfg6ZmdlS9L/ExFQUFkF/TzJcUY8M0NktR6+W0SEsWp1ONKMjDA/LsdmtDLSVU15bj1avpr+hitzcfCrrW1FqjRhVfXQOa7E5nGhlvfQrtDidTuQjMgZlY4wbFVRXlVJYVEplVS0dAzJMegU1JcV09w9I5TsGVJiNetpaasnOzqawtBylzojNZqGvqRm12YrdaqS7fwSNXs9IZz2FBYVUVVdRXd2OSiS66euUrrVn+zJ/fzImu1DbTTHltiPrqKWirJzKykpqa2vpV+lRDXRRWZhPfnEpPTI1FrOBlvoqsrLzqKgop627F73ZjKK7geLcu1KfW7uHpAyCwx11FOTmUllZQXX7CGbxUinrobKogPziMrqG1ZiErIZGsNicWIxaBrr7sHoM235aVPulcb9/n6kJPeNDclxO4c5lwdLbhrKqEm1XH3bTOG6LAWNHI8rqKgyDMpwWK3b1CNqmWsbq6jCNaiU3s6evjacN22wjPeibm9C3tGDo6GDCPIFdq0TTUIOqvg6LUs2k3Yp1sBtVVQXa1jYmjBZc40aMnS0oKyvQd/bgtExwT3i4PL2yv9rovRArcZHFTMROD7l6lZtZlXR0dtHTN8BISwZ7d25h9+FLxIT5cPL4SfavW4V/bgtpyeF8u/MoXod3sONQNInhPpw4forNm7eR0DyKaW4QlJds5T0X7ARY6hXTsdNF2NNHYqd/tkQK/DJLL/KCVx3Y+0SilPwvliOrrp4Opzo3dvqbb07z+8MfpPjoUuz0/v4Hq3ZRt4jANpvUZPYozs1NKCNW3E+LnS7Skj7Pavx5Qfx57/rpfNX3JBcu4SY2NfXn+XyL8vfu30N4cku//8y84dP1P5y5s+0Rx7mf2fPC1eyxS3PJpDY8yVP4zE9QEZ9E7bBBUqc/UujxPw9yoE/3SVwWluvTfOcQi77fE7KbzZU+I4OZ8g8oZ+nE+QcnPT88EvgbS0Dcfw/u1Zm6n3Judq79yYn2A02fnYPiKH2kOTEzTx4593CO/QDLv8rlFwbERSrS4Isn2LL/ON6XL+MflUBTbQYHQ3IYGRmmqjiTxJRMYn33cDAkn4zkFJKyKujtLOPYzmDiwyMJuH6b5KR0mgYUr0wQGIvFLMU9b/K59AQ453722RMgXnPiGJlvv/0Q7N96i/zlyxltaJgD4sNS+NT0xxKgFK1cjXYmi9nsSlzkBp8F79njNIg/jEUvgPrpWczUPwuIPz4zXlmQmQHSqccfYo8LwPPfIwGPBF5ZCbxAIN7BDZ8rpFW1IhfqW6UCWUsqpyOLGOjrIvbGeS4FRBDrs4/9N3LJTs0gO7+e/s4yju4IJivzDiEhEQRdOoN/TjcG0ysSyW1GnT6Um0Phd99J6nSxIr+76GMaLnk/lk9cw0hRIbmfLXugTr8r8omfPYdeoXigTjdpNAxkZ5P3xXIp7/g0v09o8fdHJFER2c5mQVzshws1+ujodJ5w8Xs6LvpD+YoVu6CT8onPofPkE39lnxuejnkk4JHACyKBFwLEZ/fEowKCyG8ckozZDAYdyvYMzkYVM9jXRYjPEfbs38++LevYue86CWl3yS1sYqi3glN7rhMf5ce23cfZv2MLMSW96I0vZ/7wWdX43KOUAGV0lP672VTs30vZjh20Xb+Oprv7CcM2k1rNYGYmlQcPUbp9Gy03gtH09T1QkUvgbDZLMdD7UlOkaEcSv9BQND3dj1q7z6QZFWAsVtrCYE3sfT9NRS7OCTqxcpfodE+nm9uv2d9/ljp9VlUmVOSTIgrbrNr3L5hRklrsvtAv/zCTGdpHVGrCheQ5iv4w85+f4gmV4Y9p0uMyehaPWbk/6/oPnZ9TjzQezzN+P8TTc90jgZdMAi8EiIuVnHAPMhqNM9boFilXtQB3cc5gMKAeVTAyKGdsTMPQkDD4MUkuTwa9QQIP7dgYsqEhhhU6iccrY9gm9vNnEpuYdDqE8ZpYLYvfAtyfcDETrmCCTq2WaJ9JJxLLaLXTdA/4GR8Yyc0CrAT6ov4537nX5v6eSyN+z732p34/L4hL0ccmXbjMJuxaLXa1GqfRhNv5Yy1Ap2OpSzGPXS4pHvOfmr/CcOye04Hb7pRoRXum3C6kOMnipeKZhcWV2e8ziX7mC8KoZwqX3SnFgZ502iWjnB+Di8KKeMrpYNI1yb2pp0tFgO40jWva/uDPrUhsJUxNSkZKIh62iF0t4mn/iUF4pnwfvJA9k8JzwSOBF1cCLwSI/6kH/Oy1RwFi/AnXsofX//ZhQ2fb6Dn+ONk/N4gLcLAZ6AzwotEvkI7AIDpCQ1CpbdOgKoD03pQERtNJC0TyA6eUBEFasU9NSYkMplzC1cyBQ9WDblCBw2hA0VCFxSySHcyUcbmmV/kCuMWKX6z6RIIDfTv13rHoDVYp+IRjrJ6aCzFYrA4kviI5gqQhmJKSMUhANWHGPNjFhAj3ONsGx3QSBfF/GvQEEE2/SIjy99xuqY1Tbve0cd1MZCnRbnFOJGCQDNDEUdQ303dxXrRD6rdrmk562Zg9556Sykp1inMSLwG6dlymUepDizDqNCgayhkfn+mTw87ULC9h9DYjP5FIQmqH2z19XUoaA1M2E6P5GYzU9uO02qVEEIJOGhshR9FmtxtTRzUjvXImlN0YBoTfv2taZi4xZs5p3o/1Z/pFbpIphwOXSU5jZBFWlZKhilpsdtfM+DolGUj1PFJ+ekxF3aK86NOkfQJ1TR02y/RLy4v7qPa0zCOBp0vgpQFxD0D+OIB8GeT2vCB+T4RNNatoO7iLgboeLOoxrHotDoed8TE5VqOVew49uq5OxnUadN3tjOTcZTCvApsAE6cFbUMJgxl3UTR1IYs8T8VRP1SDY4x1tzFuMmMdbUKWnshoTTNOh5MpuwFNUzNuAX5uF1NWNd0XD9FT0iW5uChTfaj2K2JCr0ZdW05/4h00ci3uCSPG/g5GS7IYba6m8fB+urLrcNmtaGuLGEjNxCDXSitIh3aYkby7yKuqUPSpcU9YMXU1MZCcgqJHhkjMMqEaRtdYyWBKCqqOQSbUoxjHtLhsOsbqG7CNW5gY7UM3ZmRCMcBwdjYj5Y2IDEtCbvqWOgYz81D0jeG2WbEqelFWl6AcVOI0jTJamMVgdhIlu6PRqcbQ9LQwbtajba5gMCUVVWs34xoT99wT6OuKGUjNwCBX4xb9aWlGVd2IflBEwrqP26RmOCaANr9o+hJSUPZrcVt1mJQqSWviMqsxCHe7wQ7kPX30hh+m/tJNKWGEVd6ELCMReWUjDqsNi7wfdWuzNGZjHf1MikxwxlFGC7IYzEqk/EA0xhEV8qY2bNZxTO1CRskoW/twOZyMjw6gmSmvEuWdLiyDXQymZSJr6sHSX0/x8m/pzmvD6fjp41w//THsOeuRwI+XgAfEX2L3s5cBoJ+njc8N4u5pEG/dv4GGiGT6s3MZbGrCNa5DVp6DsnMUt66V+jMXUDaW0XLuJF0ZWQzcuEBPUg2asiRqzoYzlJlF0yV/2q+doOzEDVQDIwzlJqJqq6Lh2Bm6sjLoDA1ksLwTh36Y3sQ72F1i/32K+24H+op4Gv3iGB/rpfnobobaBlDkJlEfEMFAZgyVp88z0tRA29XTNIbfRt3VRPOZo3Rm16HJDaP2RCS9d6JouhKKqbeTthMn6LqTRusVbyoiSzF2lNNwwYfu1ASqTp5isHMUWfZtaryDGC1Ip+bEWbozsujMzMXUW0bp9l30VzXRGx7MQHMbrcdP0hJ1h/YLF+jKqcXSU07dZX86kxKpPHKUkY4+hpMDqPMPR9E1wEjUCZqD4ui44k3R6iC0g30M5cQxmBlF7bkwBjPTaDp2nqH8FnT54dRJ7Y+m6WoYxp5uWvbsoNE3Eb1CxKS+j9usZiT2EtUXguhPj6Xi+BlkjZV05xYzYbRi6S2n5XoUipJEuqpa6Ik4Tu3FaDRt1TQcP0NXZgadN/zoL2pEkeZD9WFv+tPiaL0cjmlwFNnNczT6xdLufYbSDYGYujvpuxnFWFUWdYev05uZStvVC8jre1BlXnlY/lIYlt4G6o8dozUljaZrgYw1lVH+zUp6irpxu4Qr4o9/mHpKeiTwc0jAA+IeEH/uvevnAeQfQ/Png/g6qnzCaI+Mpi29HLGyG8xLRd44iFPTQOWuM8ircmiOuYVxSI6ptZD2gHR6rl5mqLEH25gSfU8DsuRLVEfkYh0doi81jP6kAIp3BTJSVshgVCDNcdlYDSIH8bTqW9pwvX8P62AHLd4XGClJoupgJEaNgt4b12i9Hoesppw2r6003U6n8Wokxv4RHJphuqP9Ga5qo2P3Opri8xgpyab20H6G0sIp2x4taRV0RRGU38hBnhZIzdEAZFWldPvsoOpmOQOJiXSmlmIz6BiKPUtnfg71oTH0JfhQsGoNDQERNJ67jq4ul/Id/hiVGkyNaVRsD0KZG0R7ch1WYU8StI2qyDz6EqKQlXVildVTtmEnOoUa60AdZZsj0PR1MpB8lbpjxxiqb8OhUzIQFcNgYsnD9pfepfbIYXorq2jevgHFkG7aNmFmJT50K5yBvBbGVWMMxp+h5XYybclZjGtNGDtKqLtwA1l2GG2lDShzQmkJzkOVF0bx7iBGSgsZiPCjMSKRkZtHqEtuYGK0h86ARAxNRZRvPcTY0BjjHaVU7QhD1dlKe1gEHX7e1AQnMVSUS7vfWbrS7jIaf+Kx8sWUrdtMY1weY63tmId6adyyDlmvlsm/QdrIn+Mh76nz1ZaAB8Q9IP7ygPisOv3IPoZ7NNP7sJNOJq1aBnOSkdX14ZCXSyAuqyqku6CQcY0eS2cZzb7JtF71o6++D7tOg6GzEXmSD9VReUwohulLCaMvOZTCc1foS75Db+ItBmtbcExYcU5YmZqzRHPqFfTe9KV8/17acmtxmbUMhAdRfzGEgYx02m9F0FtZQmtyLhaVFrdeRk9sIMM1bXQfXUNdXDz9qXdoj4hBVnCT0m1+mLVqtAUxEogrM0Ko2HuFvrRUOuPC6KjrYSjzLgMFLbgmLMiSLjLY3E7baW/K1+yhrbCAsi0rqQ6MwtRdTNVBkeTBgLk+jYp9IYykB9KZ2YxNp2M4YDe1N/MYyE1E2a3CpmiifN0+NDINE8ONlG+NlEC8L+EK5Qe96Clrw2XS0B8WQU9SKV1H1lIXd5v+tGTao+JRdXbRdMYbo8n2ID+6pE6/FcJwXiM2jQZ50iVaE1NpTUhnXG3E0JhD3flpEG8vbUSVG0pbcD7qgjgKva7SdyeJ3tsx9JdWMnLbi64WJWLLoSs4BWVDMRVbT6DsV2PtqaB6TyTqznbawiLouuFN5Y1QepMS6Y6NQdbQhjzJ+2H5G2moOnqQ5efTGe5P2Zp9dOdUUrdxPSN9Wqam/nTQnVcbCjy9e1kl8EKAuAhoYjLqUMhl9Pf3MzAwhEKlwWietoqeXd2ZTSYMWjVqrQGjyYRZuv7q7hXP9ltYoIuEJXqlEnlDPbKaGjSDA1iekthEWKwbFAqULS3IaqrRy2YSm8y1Fhf8DAYMo3JGGxukaG6awUHMBv0TgD6b2MRoNEmeAs+SuaATbmaSh4HR+FQ3tAf9eezF6XlX4sKwbMqqo/PUEeRDpukUf/enmHKYGEmPpvlKIL2hl6nccwVFYwV9ZWVMmCxYB2pojylBVXiH+muB9EaE0ervx1BGGNXevoz1DTKYFcNofRENJ7zoDguh/foNRpt6cFlk9CalYBOq1plZPmUfR1uaRMXuU2gGlUw5JlAX3KHl2lW6wsJo9A9G2dNMR0YRVq2JyXE1/bFX6MktQ5XiT91FP7pCAmi8kYi2u4Xmiwdou3GdpqN7KAnIQV+XS6v3eTrCwmi4fIXREQ3y/CKGy7qkpC+KtGvI+pQoE/yp2HEN/cgArWf305NejMMkp8PvNC3XI2nz8qLtTinm1iJavLzoigyjetd5ZG1djBSnMdarxWlW0x90lib/EDp8zlC6MVTiN5geRs/tGKovXKM77DrVe07Ql17HWGoAdRf96boh2n9Hur/aLvlitorc5dMCmrTqkSf4UnfWm+7wMBoO+zDaVE9HSDBdYZF0+l2kwSeO0fwYumo60FfHS//HaotpOHlekn9bUBCymhaUaVfo7dLiMivpjcnGMNhHX/B5Gq7doMP7BOWbb2AZ6KM7LgFFSTJ13lfoDr1OS+ANFK1DqDKuzSl/F0NPE41Hz9ARGkzdIS/6ypppP7KJntxmnM4/L7Lfy/rQ97T71ZLACwHiIgGKbmyAxAg/du45zIkTxzl9MYiq9iEMRgHWZikAiUGvQ9Gczo3MZrp72+kdUGAwGCVXM5E9SwDMs4DiZT4vgFkkLGkNC6do9WqKVq6k+ugRFHW1j2QeE6AuXMtagoIpXruWwu9XUHP4AIqmhkf9xE0mtEODtAT4Urx2DYXff0/NiePSC8JsoJdZeQmrfxHcRURpE1/hAy5kPXt99ijGSNAplUqJTiRMeRrdLP3c43ODuOTiZcc6NIjd6pT2X4WK+/6kkwlZD8qyItS19Rg6BrEb9UwYDLiF+9GEkQm1EadRjb6xgtGSYrQdPdi0csYaajBpdExolDjMRiztTciKClHUN+OwTEhlTT19uN2TD0D8/pQbt0mLaVCG2+aQ9srdRhW6pipG8vIw9MpxWi2Mq/VS/ffcDswDHej6+3GZxtDWlSMvKkI3IMOuH6A3MZLBnCx6Ak9SGV2CTaPC1NmAvLAAbVu/ZKBl0+qx6S2S9bxDO4p93IZTK8M8OMrkxATW4RFswvBsyo1V1s1oSQFj1U1YtQYmbWZ0jVWMFBWjaR3GMW7BbtDgnJi2AndqhxirKkFVXoGueQiHycTE2BDq+jw60tIYzEql8dIVhgracJvH0NVXIC8sRNcvYlOPMz488oh87rns2Eb7UVWUICsoRN8mx2k2Mi4M2Qrz0Da2YOwbxaYexWow4jQoUXd0YhEx+TuakRcVMlrbiE1vwqGRM2ERRok2bGodTpsdu2qAscpiVGXl6Br7cJktTKjUOM06jM3VyIsLGWtuw2Eex6kdnS7vsGEb0+CyGDG11DOSn4eqoYMJrQFrby363iHcTo9h26sFb7+M3rwQIC4FexntItzXj+zmdpTyIaqzYvEJj6errZMhmRqNfJihvkGG+7qor6nnTmQ4YXE59PX301pVSWlFFcMK1auT+GR2tSp86DUaehKTuPvpYjLmzUNKbLJgAZV796EdGHgAqEbVGN0JiVIGHkEjaEU2nvKtG9HLR6YjsYkEKGMqem/Hkb3gfYmXoM16/31qT52WVvGzQC4AXARwkSK2yUel8KvitwjoIq7NArH4rdVon6B7Vsaz2XKzx+cFcbHUk1zFRICXuTl6RfYh4TYkuZM5uScAV3JpmqabLSO5bgn3JeFaJVymJsV38qFL2NSk5D417Z4142I268I1u8wUz4WZdggXK6kdktuUcAtzMeVwzvATyVZm2inaJ9XjltzJhIuW5EI1OYnbqqXn3DpKV62jdN1R5H0ayfdZ4iXcrISLmeiv4CW+It75TP+Fm5jUzynBf9q1TrRN9Gu6D9P9k/zbH7iYCd/t6XZLbnMS78lp1yxRn/DtllzcnJha0qjavl7Khld7JQijZnz62pz2S7wEv0fkc08KxPNgPIRR4Ez/p88JVzLRjtn2izqnXeWkfksuZq6H7Zzt78zxQf+k9gqZir4L+UxNj9/MGD/tHpBoxDg5p13MhHwFv2naWV3LL+Ph7+nlqyGBFwLEZxOghPsFkFPfh06tZKilGO+gm2QEHSSmpp/e6kziM5JpLQlnl18WcX4n8fKJoiDmPBv3ehHo50tyfhV685M+5LNg8TIeBUCKxCYNF73JePvRBCgiC9lYe/sDMDWMjlJ74NATMdZF7HRZpfCDns7PrhsepvGit5T0REqoIhKg/PGPFK38XnopkILIzGQxE6vv2Zjps8fp2OkPI+KJVfiLlADlZZqawv3LbTEyrpRj1xuYkqzgf34wES8KYvVr16kwy2WSq9qUe/JHBVN5mcbD01aPBF42CbxwIJ5b14deO8ZwaxEXAyLJCD5JREU33ZWZxKUl01IayuGQYu6mZnA3u4bGu2FcvOJHgH8o+ZVtryCImzEoRmm+ekWKm/4gi9lbb1Hw2eePgLheLqf25Mkn6PKWL0deXy+p1AWQa4eGaLh0kccToAgVvFjZS3vtMyAu1Oez4D17nAbxhyp1AeJi1T17XTqOKvi5spi9bJPQ016PBDwS8Ejgx0rghQBxk0HPmLyD65cuczuvjr7udvJu++MTdous68cJym+kLOMWwTdjZkC8iMw7qaSmlFOeHEN0djGJEQFE3UlFqRerzVfI2E0YoQmr4uJiilatnlZ/i3ziCxfSfPWqtEqf1TAItbu8ooK8pYulVbtQp4sEKPXe56UQrFKI1pmEKoO5ueQv/3I6Ucrbb5PzySJarwuVqeaRBCh6veGBmlyo0sVXK0K+PqZOF3RSApQ5anehYp9LN9vOx4/PrU7/sXe5p5xHAh4JeCTwikrghQBxYdimVfaScO0c6777ntUrV3HgrA8Nnb005ISybvUqduzYjG9cMj3VNzl9s4LCtFh2HgkiPymI9WvXsmnLDiJSS9CYhEX7KwTiYkVsMkkGa8NlpdTu2U/xhk20R4ajk408WDULYBR0EpCXl1N18AglGzbQGhqOQaWSrs2Cp1iNixjsA7l51O49KPHrvBmNfmTk0VjsM6txAdBSYhPV2BMA/oCnUPuLGPdqjQTm2mckSpmln3v0gPgr+nTxdMsjAY8EfnIJvBAgLiX4EIk7BFgJC2vjtMW5UNOK3xqVAqVGi9FkxGSeSXyi0zGqHEOv16NVjaIUiUFM5idiqs8Fi5f5t7SfLVy39HrJIl2ovMW5RxKgCGM4kahE0BkMEu0DullDuZnjA36CzmCQykj8HqN7ILPnfDGSXqCek3aWtwfEf/J57qnAIwGPBF5RCbwYIP4s4JhZCQqVrOUxGuncnMxar9rqexbgfglHD4i/ok8XT7c8EvBI4CeXwAsP4r8EEPul99ED4j/5PPdU4JGARwKvqAQ8IP7YCv+XDqg/R/89IP6KPl083fJIwCOBn1wCHhD3gPgDP/OfA8BFnT8GxEVwkcnJSSZFgA8RBGRusBExbWYCsFiUckbUFqampqQ0lpbRIeQaC1P37j+IwPbnzjIRcGVy0o3d6cI9NfXnFv9B+qlJFxaLnnGRH/veQ59x0U+308KoTI1ep8NotKCTj0pulWMqFeMO94/u0w81amrSiU6jn87ZPadNc8sJ3/JJtxOX0/0XJBO5j8NmRqXUYVCrMdudUp8eSmFujT/jbymojguLXotRjNPUvb+oMSLgjEWrRGW0StHvnpeZuCdM2lHMDjfPGJbnZcX9e5OY1GOSzKfuiyl0j0mbDrlu/Jn9m5pyMSYbQCsiCLpdKIZ6GVKbcU5OYVGrGB7V4hbBiB6fnzOtEvNWBBdyu1zTUf8kOhGF0YFsUI5Kb8E1OYXbZUNnNOBwTT4yJ+Z2TvCy6VTorM7p+f2Mm8bttKNTjuGcE4VxLp+n/hbtdFtR6MxSuafS/EwnPSDuAfGXEsQFeA/JZTS1NksvAeJhNvcjopSJYCU96dfZcayACbsT+7ie3N0biSobwOF+9oNlLp+n/b436cKk6iG+rJoxi+1pJH/RObtVR1XlXer6tTjdD18SJt0urLpWfE4mUl1ZRVNTF2UJCdQ2tRJ3yZcOpfmZD8u/pEHi4egYHyP1Zg4DcgNO5+RT2U263VjkdURFNTNuf/bD9qmFxUnxAL8/iaK/nqgbedQX5dOu1DJ5n78YoJ5Z54+8IADObTNScOEsGd1a7A7Xj+Q0Xcxtt1Ab4svN4g4s489/T4l7oqssjY6xcdx/UQKX+0y6Jrh74hi53WqcU/eZEiF85TXcqe6XXlif1kGnY5z04L3cqOpDbx7j8qbVbA4qRDcxQWWADwG3S7Daxcvuo/NzlpeI+GfTKKlPy0ahH2dqcgpEPoTxEc4dOcKWoGxMEw5Mml4ScwslGsecOTHLRxwFr/70INI6xrBP3mPyaW819+9jUsnICotDbbEhvazMZfKM3+IFx6lp5HJyLcbxCelWfQbp3/y0B8Q9IP7SgbjT6aS6popPlnzC717/HUf270Or0Ugr8gczSFqJu9ENlrD23W/oVBrQjrax7O3tlPbJ6K4v5PJZb64nl6GxWJB1tlKRm87FoDyG5P2kRgdx6pw/BXU9WC1mWhrKSImJ5OQZb/LrOqi/G8qnH68g/m45ucVV6LXDVBVX0K3SoxjpJq+kktb6Yi6dP8e18AwG1SbJ9bGzPJkzp7yITi1DqTMzWFdGalommYl5DA11En/tPAdPX+bi1QvcbRpG0V9H2PmTXAuJo3NgFKOykSMbblJXVU9bUy/Vmak015YRcnAXtb2DVGXFU9mtlDQUrgklhaWlqMcnMKqHKCotY3hMQ03OTc54XSW9tB2NzoBB3UNiiC/nA2NpHtWh14zRVpFPfEg8jcNaKYObzTxK+LVoYiMiOHnqAtlVHRjNZvpbCrh88gSh8Xn0yUYpCzvK/A9XUtKpwuWeQqx6+qtySU1Io6CkEb26j5QQX85eDqehbxS90Uh7SQY+p08RHJON0iB4VuDvlUFTRREdwyP01GVx1cuLQ5Cz0QAAIABJREFUyPRStCYLauUw8SF+nL4SSvOwAqNORVl2JsFhGQwpNFKgKP9zpwlPykUxpkY1UE1acjJXLl0mobAZi9UuvexMuay05uXRoTAybtbSUFtGz8gQ5emRnDp9idtZNajG9PRX5ZGaEIuPtx+FLcNYbdNx+yeddgrOHiW/S0Z9cS63bgRw7kIwTUNjTExY6awpwuvEMa7G5NAv66esvhmNzkh3dZ4kP7Wik9TCWkzOSexWI2W++1l70IszBw4RmVKKQm9mtK2eRpUVi0FJWWUNsjEtvfW5XPM6S0RaKXLxvzKHupZWyovziLlynksBt2mX6TGbdLQUpnDsyDHi8upQGEwouiu4cfE018KS6JWr0St6SQw5y9krUVR3DJF2eC+lQwbc9+5Lcfgtyg7SanvpbKvnbmoC58+eJS6/CcOEA/fkFC6ng7o73hz0ymaws4gP//AR8xYdol0xwtXtx4jLbUQx0Ej4NR8uh9xhcEyHVq0m/1Yk572uUVDfRW9ZPN8sWk1YbjsTDhHueIpJ0wDb13/B//fvbxFbM8LoQCPXkzIZGNUw0FKM/9lThCfmSomyxo1aylOjuHDBH58dawgu6UalGCAh3I+zF65T26dGNzZCfV0FGTcukpxXQ7x3MIOjA1SkR3L8yDGi0ysY0ZkZaSwjJyeLgPPeJOXXo1QbkDUXEHDhPEGXD7PKP5cxveVJzd+DB8/f/ocHxD0g/tKBuM1mIyIigv/0n/4P/vN/+c/8469+RXlJuaQyf3QK3cdi0BJ35I8EZrfSmnODNy+k091YyulNXxGaeIera+Zz+HYDNbeC+PbNdUSkN1F824dV666SfSec+e8GMapWEOy9nfVHL5GfFsr7H+wgMyuGxdtOkVuZw+4FH1FZlcOOlYvwzaqlLNGPzd9fYfPKnYTdziDm8m52H7xJV2MG899ZT3JWFmf37CY4upCSyD38Yd43ZJVWELtrO1vORZMec42vF68mtbSEnfMXcCkqA7/TeznmfZ2RwToOrokgMSCJlOhSYrcfpKCykKBdqwj3XsO8LX7ITOO4JydxWOWEfbGEuDoZrUXRnPe/TENeIO/O30lKSgyrvtjD3co20r2+YNOR6yRe3cSbe8MZ6m3Dd9+37DsbSp/CIKkmJ8wKQg/sZN2x2+Rl3mLvup1UVGbywfzNxGYU4nXgFOeDsmlMPM0775+hYUiP0zWJY8JCts8Kvlt/nNLmFqK3vsNG7zju3DjFvjO+tLWX8PY775CQmcP51YfIaRyku6EU37PpZF8LpKAsjc3z3uV2ejqbVu8np6mPJJ8NrNgfRGLoQeZt8aWrq46d7y7lyLk05H1lbJz3ATdu3WH/yuVcuVNMfdYFlq3ZQlJaAm/P20yt0syUUP07bZQHLWdrRB0jLSXs8wqkIiuAd987SnbWHb7/yo/S2j6yfVaxeoM3WTGXePurYFQmq/QQF2rgCaMatXoQnz3rOHg2ipzgbSxcH0tPUwFrN+4lOiOfwJOfs+18KHs2XaOmsYcb237H6o2XKE04yyL/TMx2FxPjBqrD9vDbf1lFbHwiR77bRNjNWsqjjxHVqEI91MThbdepqipm07wPuJ2WysbVB0mt7qQgdC9xaYls/HIlIYmFJFzeynavPBoy/VnwzVHS8rM4eGQbASlZ7Jn/HuGZxVw+cQK/sFSi13/EKv8swi6d4fiFUIZGRjA5nNKLm0imo++6w6aYWhLCfPh85SEKSrPYumAxOT06HC43ky4nsqZcvHf7knPzDMf9Yok6PI9b+flsXuVLYXkDvt+/wZnQBMKOrGSrfwYVqYGsWHuetOgLzPv8Mj0VmRz7ch1plV2YRNIakaxG28nW475EhfrwxtvHaGirxDc2hY72EjbM+5AbcXfY9/1yfJKKaS4O5+u1G7l9M5g//O7fCMyrIcLXm0Ne0eTEXWXeO6doaKvi0M6v2Xv1FpU19dw6H0hxwj4+3HWF/IK7nPU+RELNIDUxe/jg/R2k3olhzSYvSiqqOPb6W/hEJ+K19luWeaWh1Jk8IP5z7b166n0xg+D8uXviYiVekJfHP/7D3/N//bf/k/kfvE9PT9ejK/EZNLeNm2m9G8LedZe5sWEf0TlNNOXfYufS1dxKTiMx/Bxfr46nLD6UpJg4DBN2BjqriLsZx63rAby18TrDY6OE3r5JbFEH4zolsXuOUFyeyR6/CJp6+sm8vJhzV66x4atFrDweSdTZDXgFXycgLoYhuRJVey2BW7aREHaa86kV6DUqWm6H438xkLzQvVzM7UbRV8/BPcHUdapQyQeJv32DmMSbzJt/iIjEDGJueLHl0jXaOivZuzqcpOgM0hLKubllH3kVeWyZ/z/47Wvz8L/bgNlqk5KkTLlsdNz14Y39iUQEhBIcmUNx8EoCS/ukmAsZe7bgE5KK9+sfSytug6aHNfM2UtDUTHLcFWqHDQjVpbTXaFIQdjqK2nYFisEeUqIvkXDzPB9s9+FOWgYhXme5dCWS1qIQFq5ORGW04568h8M2Tmn4LlKbZWhVnWz//QcERCeRmhjB1i3+VFY3kRNzk/jo2xz5fD+ZtX101pZw7Uw6mZf9yCvN4dSK7zl1LpjwkFR6enu49tUCTgTdJi0hlC+/2kxBVQXRZ0/RNjyGvDaKeQtOEJ2UTsSlrSz3S6QiL5gT8XVodFpitx2iSWVmUuxxCpDqvsuS318mNeA6QdciGOxrIP72bZKiovhsux+Fjb0Uhe4goXYAvaaP/aujGDNYp/fppf1cF3a9jDu3AihoHUEnr+PoxigqEiM4uO8YMbeTiAu/xL5jVwg5cInIiDi2LVvN9lWH8Vq3gcjceuzuKRwTRir8DuCXXoVaqaAhKZmU6Gyqwo8TUa9A1V/PgU1BVFRUcfyb1Zw4E0BEeBZtPSNUhBwkNjUBv5sxDGsM9LVWcPVMOqmnd7LHK4j0jFS8z5/BJzySixvXcfB0ICEBt6ht7CQ/eBefb7tKYGgIBVWNWCbsD/ac70+5MPUkszOsnJTIJKIjStDrdZREHyOjU43D5ZKy6pnlHYTsW8feL1aRkF9DSdwFNmw+xF7vYOob8ln9b+8RFptEcsw1ln0ZQklmFFu3bePKjZtE59Qy0F5FyIm9VPf0UJ2VzJ2MdKrrS9m6OpC84k6ivb5gi9cVjgfcoiIriN+/d4zopAzCL27j86u3SPRfw9GMFrSmcYp8Pycwu4QLZ3ZwMvAWySmJHFv2DWnFhRy9EUeHTMNIbzcJ3oG0t1eRnJhISlwUR8+fIb66n5qb+/C524LZrOL6+XjKbgXx5vwAZEo1+s5sNoaUoDaOe0DcA6YvJpj+XOPy54K4MFIzGPTExcURHnKDkvJynE7HUyeW22FDPdDAie8WsXzFWdqGNLSXJbP7803cTs4g+aY/3sm1VCUnk5uWh9VhoyB8N+sOeRMffYM3vw+kVz5MfEYSWfXD2E1j3Np7jOLSVPZdDaalp5/mu/4sWLIJ3+vhbPvgc1Z+dpjsvBSOXfanvr2bzooUvPZsJznqAht8EhgY6CEv3JtrfsEUhxwhrG4UrayNg4dOEF/SQldrNdcuHibuzm3mLTxCTGomcVGhhCemMTxQw741ERKIp8aXEb15H7nl+Zzf+CWhgWdZuHYPbQqjZAwkgZS8mVXvLmHz4bOkVfdQGbKJfZElDA31ELxrFUHx2Vz+dAmZDb30txXz2RuHKG9pIyc+iHa1FZe0z3ofm0lJdEAa3YM6NCP93I29RnKcN4v2XyIlLY2oG6HE3imgpyKcD7+9jVw/IanTnTYrVaEHKOzXYtT1sfPNT7l+K53UxBiu3EymOv8mnyzcRGTkLc58fYA7ZZ20VBVy7Ww6GZd8ySkpJDb4JlHXA9m24FuisqrwX/sx527cJj0pklMXr9Pc3EiiXySDaj3qliTe/vQUt1IyiAi8THhOJY2lYQQX9mEwGbm1/RDNEohPG25NmJQEff8Nq9ccJja5iubko3y96yRxsXEs2+JLTnUHpdf3kd+rxmwY4sCaaNQzIC7eE0VaWodeTl5yJDWDakzKRo5vuUlV+k2OHz3B7YRkEmMDiUjMoT4/jq8+W8zOS7H4ex/hDx/up7R5SNovdtlMlAfsY2dQKn09nSRfDyIqLpuyiINcyG6hvTqb9avPUVpezc3gW0Rd92fbghWEZdZSdmM/sclJxKamojKPM9BRLYF4ls8+jvhcJyM9ldDwEJLu5pAQdovEuGgOfr2OSz6x3L19i9jbiZw7tIJ15y4xoh+XVOnTfZsF8TLS4zNJvVOP1WyiPu4cmZ1jEogL1bd7XE3I2S386r3dVHXK6ChP5+u/e53jV27R01vJut98QlRCGsmx1zl1M4/6iiyio29zzfsEv16yh6raMoJ27qKis5+BtmY62zuQDTSwc/0Niqv6Ge2u5NSmL/hspzdVuRH8YeFJ4sT4BlwmNKuU7IAtHPbNpXeoh7ANn+GbXsC1i7s4F3KL1NR4Lh27SmVjOf53shhQmxjt7yPxgj8p3kfYfeAc8Um3OHPxDJFFbVSHHiC2fpgJm5aQi3eoSo7g9x9upbajl8b0K6y4kulZif9cQOGp98V9cfhzQfxRlfmf/icesnaLGr9zW9joFYR2woVysI2r+9fwyZLPWLZkK0mtChozsynILMRqt1IUc4SFSz7n62UreO31hVzJrCM96w5FTTIcFi0JB05SXV/M1s0riS6sQ95Vzt4tG7ldUE/stj+w2jsP2UgXvls28tnHi1j2+acExGcz0FXG3vmLWLz4E75auZq04hoaYk4T3STC4moovO3Lx4sX89GH83nvs69JKasj/PQuFi35jE+/2UJAaiVqRROHdsWQkpBNWnIZ0Vv2kV9RTNiJvdR09xHvu4uNvvlYXMJq/z5Wo5akUyvYuCeKXqUOdXcWW+ct4NNPF/HV5gNUNbdTdvMo8z/+hE8Xfcgu31wG+7opSAqhUzMhPdDFStxuGSPmRiZ9Iwb0o8PkxQdS0VzGqc3LWfLZEr5cs5Pb+Q0oe3J4a/FakupHJaM8l8NGbcRRSgYNWMaNlIQc4+PFS1m6+FvOhmbS0ZDB4t9+xOdfruDd3/2Rj47H01JXhP/VbO5eCyS/sgyvr99jyZLFLPh0E1m1nZTGnuW7jxazbMlCTgTfYaS3k9TgWOR6C+OaPvz2reWTpZ/x8YoDpDX00F0VTWxxPxaLmYTdx2jVjEvGcsJ4WWgK6tPO89WW3VT2yunO8WbB4s9Yu3IDr/12ETuCsikLOSS9hIybRzi8Mw6t2fbAC0Ckg3UaFBSl3aRRpseibubUwQRGemrx2bGRL5Ys4cuvlpFS3opO0cLat/5IRHEzBVFX2XnElx65Vtqfn3RYqIrZxx/eeZuFH3/EFys3kl3dQVueP28sWMQXX3zOH789SWlTA+e++4glSxfz/qJNpJW3UB56mNtpaSRkZqEZn2C4pw7/q7n01yRz6Ouv+WzpEtbv3E9hbQ0h25ax7LOlfLToW3yjc0i5vIePFi9l0UefcvByBErj9IubBOL33Jh7UzkWXUF2yl2yMluwjVtovH2euz3C6NINIjXulI3ciItsOniZIa0Z5VAPZ9atJCStFqVayZ3zW1m89DOWLFpJUG4TTUUxfPfBEpYuXsgX267S1VaH9/plBN6uZNzm5J60J97HgbNRVHWM4nJMUJHiy8r9x2lpb8Bnz1o+WbKUhSv2k1LbRX99Bru++ohFn3zEb//+7wnIrSE/8QqrvlzC0mWL2Xougd7eeqJS7yLXWlANDZDsc53s4DN8ufQT9m5cxFvvvsV+/xhprG81ybE79IQHpNNY38qV3V+z8NNFvP/Hf2fR2TseEPeA6YsLpj/X2PyUIC7l156axGabwG6fVhW6nE6sFiOKURk664S0t+dyupgU6sF7U9htE4yplGh1Rox6NRqjBYfTLbnAiH1QYREsVv4iEYzOPIHb5cRmdzBhs2O3WnE6nDidLiasRuSyEVRaAw6nA4fDwcS4jpERGVqDSeLhcrlxCZ6Tbum/QatEqVIybh2X6MX+v1ouR6PVYXc4cbsFndhDtaKVDxCz4xDVMj3WCRtim8Fut+ESudVnXOim3G4ctgkcTidOlxu304HVokUmV2A0j0v0TvsEep0KhVovGW0JPqKPYt941jNIWP5KLn3C6tftlvrscjmw2W0SL7Xegt3umO6DRoNx3C69REgPZJHfe6a8027DoFGgGBvD6piWm8WsRaXWYB43MqbRYLc7cTpcuIQc7Xas4+NS4h0RglnIUIyPQadCNib6bcct+uUWMpxkSrj+TUygkssxGE3YHQ7cbpdk6DcpXJWcLqYmJx+AsMhpLl40BJ2Qr9iPNerGUI4Z0Ou00tiJsZ52Z7yHU3Kfe+gxIAQkGWIJNylpHMX94cblcmGfMDEql6HQW6WxEWMnxtNuE2MlZDc9JtOAOSXtL1ut44yNjqI2WqUxE/eNTqNEKfpqFfewA6vVyujoKEaDUeIn7mfpK/K8i5Xx5NSM/Ow4bAZGRuRozDN9tNkkWWo0WmzifrXZ0YzKUao1WGw2qewDo+7796T5IO4bcc8J10Fx/08JmYn88A8JpfonJqbLi3vaMTEhlXG6XDhsVjSqUVR6PTYhZ7sdg35MCpttGbfisNskIzytySxpJSTnz/v3pPtVzDvheeJyOSVjQWkOSeMrk8bXZrdLdY+bjChVY5jNFslbRZqfWi0jSr00L8X97550Mzkl3EMncYuxttkwqhSodXqkJFxag9Q2MU73hPeBsOmwO7BZx9GqFZL2z2qzS+3600uHv+1Vj2Gbx7DtpTNs+2tMEbG6FA8HcXz8I849/n2cRvyfpXnatbnXhY/sbC2zZcTxyY+o99E2SfRPaafw2+7IDebA7mCGzAJk5gDLk4wfOSN4Pt732XY9Qvgcf6Z5PZSXBGoz8nt68Wlaqf4Zgtm65x7nln3y/AwPqZ65lNO/JfqnyOxJyqedmW3fwz49baSeVvLxc7Ptlsb/uZk8rHean/g/fU/M3jKC7+Pj93jds//n0oomCB5zz02/hMzwny30Vz/OyvTetC0BD/so2iI+4ih9n6Nuie6x8X1QflZIMzynZf9s4c8tN/v7ySY8bO+T137+Mx4Q94D4LxLEf/6p95e3YFKsroXh2V/OysPBIwGPBF5SCXhA3APiHhB/SSevWDlIS6uXtP2eZnsk4JHAXy6BFwTELYxbzJhFClK9AYvZMgMsFszGmVSZltlzj+4pW8wmLCajVPaRVJqC3jzN02w0Mf4c6TEFL7NRj8jL/bANj9b3V9s3FhnYRLsNBkwG0b5n9E/Qmc2IrG3P04e/Wvv+hi83P+2e+D3Jlcg2MYHYP5t6hgr2h6aSCCkq7etOParuFmpNaY9Y7MlK+7Ize8eC7oeY/oTXBcCL9og2P89H7HmLvWIRMUvaM5zZ+xd7kQ6Hc3q/WRhxucR++zOib4mwsC6HtCcvomUJNbDYPxVlhJz+9GdaRSz2If/SEKY/VI/op9jbfrin+3iJ6bZPuoUsfqjdj5f94f9C1m6nMOD6ee8RMTbCFkOyn5ijhv6hHsy2X4zTz3mP/1A7fynXXwwQt5ixGLWoGoqoD8vBKEBtXICWCf1oB83hUcgV2mkgewxczDoN2sFGWlOzGVNqHq4qBbjrtSjLUmmt6H8uUDbp1KhaCukrq8CgMzzk9Vidfw2gtBgNmNR9tEdG01zSh9lkfmp94iVGLxtAI9dIRht/jbpfNB4/JYjfm3IxYVIQeWkvZ64nYrBPPj0c45+Y8RIgumx0V5TRrDJKxj+z5MKoraUwgbp+GS2NPWi1ZpqKUmhSjv8JkJgt/VMd7zM16aCzqRNhcCZg6E89bEX/HFY9Hc296A3jjLT//+y9d3Bc2ZXm+f9ORE/M/jOzsW4mZndWO70zvTvdvdtSz6hrpJYdqdXVksqxqug9CZCgAUiAIAEQ3hAECO+9994mvEci4TOBBJAO6R08aH8b9yXIYhm1qiRVN6VGRgCZ+fK9e889z3zXnO87HbTL1zDN91JYVktTaTFz6w7c+jGS6kfZ3tv/QsMF4Ks604lonGZLCgDbx61uI6l5Rgoe/MKDXm588Yz9TTO9siW2dn47CdOXRX7+XcxcPMOsmaKiZIidx79Ca150PvaFSt8yVruHE/75sn7TLS9wmbR0ldVi23n8jyYnK875ln6E7JYxtvee/EpZ1M+38gVus47O0hqs23uSbOnn9znc8g/pgTcDxCXANaNtzaTnQhpW60sQd2Jd6qP3kherSyZp1Oq2WnCaTDgtVgn4nOZ1jPJG+kPj0CxqcBhN0mje7bCzYTOhKQpiMH8Yh8GA02Lx/OZ04nY5cTnFiNst/Yn9Hes61mrvMXAzFKPegtjmNJtxmDxlfmqkLwH7BhsOOy6LGYfRjMtmlzoLnhG9A5dIUmE24zRZELMBr4/u3Q4bTu0Eg97eDOSOSe1x2aw4LWacZgsuqw1RjsOgY7UkmunSQRwWmzR6d0llivocbAjwl2YxDuqzWj1+sttxmoyesg7sEqP9DbdTstfjQ9uBXW7cdhuiXMe68WA2RHQqNpA6G5LPzbisnvZJ5bhcuA62v2rfl5jt+KIOxFcFcTFSdLlctLe3kpOZwfjouBT9Kx5Mn32JyGODcpjb7/033j4WwdSaQ5q1WZsbp7K0nIGpeTY23WiXFNRVVNHW2cukYhGr0YTBYmN7dwejWoFSZ2RhYoh5/TqaxTHqKyvpHJmTZEuXhtro7Wnj0sfekszk/GAXs3ob62sLtFaXU9PUx7pzW+JuC0rOplPHgmqJ3f1dXBY1A/JF9FoVHU11lFa1odJapHM0q5iku7aSmqYe6XhJf/rFc9xOA+ODg9RXVdDSMylpQAtluvmxAYpLq+ibXsOkX8Tv7DkeFrfi2nKzPDVITXkFA4pl3C47utV5hnu7Ka2oZUJpYHWqm6vHr1DWqWBpbpS+2TVWJruIj44i4kE68jUL5iUZVzN6sFotrEz1U11ezvDsCjt7ngQg+/u7jBd68XHOMHrdGiPyKZaGC7iaPYpRr2Wsq5nC/ArGF/Vsbm+iWphjYriX8ooqJhdXmO8r563/fBrZ9BpO2zoD7Q2UV7ejNDixGw0oZ6eQ1VVS09yP1ipU6Z5JojbPn+yxvjJLXWU1zf0KnBsbOEwGZiZHaSguol42gWNnj6dSMNRT1ub6CL2VQW11Na1DM7h2drGZdJ76qlpZNlgxKkc4f8Sb0vYpSZNcRNk/2d9EOdpDeXklvVMqnJtuVmYUjA71UF1eI/nCqFUyvGhkZ28fq3aBGdUqLrun7MomGWqrE/3SAlVxaWitRuZGuygqqqF/ZBr12jqbTgMj7Y2U13SwJAYumy5U4yMMdrVSXdvOitXFruh8SBrgy8xrjRJf26zVsTCvRqucobmylKr6bjRmp8REGB8eQdbRQkPnICbXlifxx4sXOFe6CciV4XA6UcnF9SHuhyXcbjdOs4bulgbKqtqZW7VKs4DG5VmqSoqoKK0h9UY8S5o1pvrrKSiuQ642SZKpryfs+ey9ePj96/HAmwPiNhOGhix6TiVhMQogsuO2W7HMd9F79jwrSgMuowFDZwXjoSFMJGWjnlRh12sxjtXQ43uLiZw0Ru+FIc+pYn1Vh9uyjqYgiL6YPKaTYxkLi2S2aQgB/AbFAAuycRxWG26HBf1YF6puGfqeLPpvJLKuN2CeG2c69REjd4NRVHZi0ls/GS1vuNl0O9nUL6AsSWf0XjiKolbM6zbcNjMWxTDK3g6mUpMZDY5lsXsSu9X56njRNsfaKAOXLtKXMYhxcojFpjaUlQWM3AthqrwVk96MobeGwXNH6L0RzurYLJuGRam+seAIFIWtmA0WNhw2zPJBVL0dzKTGMtO5gGV+msXMOMbuhaGo7MJitks+dVnXWKvJYSwohPHkInRLOlzCz3NDzKXEMRIQwnSNDItJLCs4pfpUpemMBYWjKGzxtE8scZg0rLTUMh4RxlhoKitTapyuL14S+CLgfn3bVwVxQTOpr6/nP/zH/4t/86//V376k5+iXl7+winb7Q03QxWPuHI1lbhTPuS2KliWDxFzwYvk1CQuHzlC1eAEMYFnuRMaT8jH/40PfYoY65TRLRvFbLPRkX2VqLZpZPmF9I11EfTh+6RlZ3HRK5ROuYrewhBKayo5/ctTpNUM05YXSvPYJKH+IcQ+yiMtJpTQxHZs24958eIZBmUfaXdCWDZaGMi/SGBhB4XJ8dwLSSYnMZKT56pQTvZw/YwX8Un5pIZ4EVc0IY1uX7x4inqqhY/fPsndyETuvf0+58ommags5q73XVIzMvB97zTFbb0ce/9n3EktY3mmi+BL3qSkPuL0Ox/QMKqgLOMuPvciycl4wC8+jqSvu47z750hs2GMEVkxCbU9hAeE8yijhMz4KMLiG1ie78QrtZv5sRbuX7hESmoiFz48RqfKI8Ep6FljxT6cS20jI/4RMTmtzA3m45UxQGVJCreDQinJTOTWiSgW1nUkBPpy1j+B/JxE7t4Oo7kynT/7j+9T0ztBbUE6d4ISyUuK4sjpDEYGWwi4dIXE1EJS7l8jNGvYAxpPH7NpXiIl2Ie4lHTun32HR81yZjsquXDOj6SsAoK9fkHB0KpHfe658F8bp352hqSsXK6+d4y66VVKM5MJuPeQvMRwjp9NQT7ezcc/O0lG7Qj7T8UywT76sVKOngkgNzMZX39v6oemKL9zlJ/9xJekqFDOHYtgqK2WD87Es2S1UBMZSH5DH52ZV7niF01S6EWOxFahUsglxbCB5mg+9o0iKzUVn/fOkZXXQ0PEKa6HpZISHUhoUj7KFTWpx3+GV3AqCUGXuZrbjXPTo8hnlNdxPrAUs8NOdX4pqSnFnPjoXR5mFxMfEEpxZR96nYITP/07ghKyuOd9hbyeOTa3PcJIrlUZt7I6WZ7uJuSyDynVx5S3AAAgAElEQVQpjzj9y/dpGJ2loSCD++Fpkv8/OF6NenaUGL9QYhMyiLx8llMfhVKdEMS1qDTSUxMIDIhl3rTxqVmqrweyDkv9rAfeKBDX16bQ9c41tJNy1qfG0SvkaNurkB0/xZJiCVVVEp0fvU9HZDQDvr60HwlibWIOw1AlbX/zNh2nrjISHk7bO0cYDE3HqF1nNfMWbW+/Tb/XDUZ8vel45x3GqsdZqS5DdjUek3IF+5qK6Vhf5MV1bOjn0Qz24lSNMRngRbfPPcZS4+j64DTzdT24D0abAjid60pmfC/QdfQoE9H36b10ht6YMuyaJZYr0mj7+Tv0BieieHCPjhO3UXbOsnEwNf8SxAcFiKf0oKvMYeDoe3S8H8hUYhKyE2eZqexgtTGHwdPv0X0plNn6DqaunKT75EnGo0LpOXOU/oRK7Lo1lPkP6Xj3PTqO+DCc18bs/Ut0XfJD/iCYjg+OMhZfhXF5jbmUa3QdP8VwbBL93ufoDinGvDDNsO8xZNeDmE6JpPPUJeRlgzgMSmb8LtL18VEmokI87Ysuw6ZVs1KXS/e75+hNSGQk5Bq9wQ/QqtZfdVJeB+lf9/mrgrjg2Qq5xP/5f/wf+KM/+ud84xt/TL/ss9rpYlT+HKdFw6MLf0ZAQjlZt0/wJ775DDZWE3mtBofbjWVpjLGOPlJupLKgNWGYaeYnZ4oYaGimtbkfo8VMS4YXcQ1yWhLT6Oiv5+RfvEXYo0oGhhfQavQMZN6iorOTK7dSGJxaoSvtNrm15Xx0LZiS6mZayvMIuezPtMGTOMG+vkLso1CyO2X4/OQ6AxoLKuUsIz09VDyK4gdXC5gdbyc6p4iFFT3LchnZj3rZkBJvPGV5souQi/GsWewYphr47lsZFD8ooyhrEKfLQX9dCmf9i7l/MpCGnklG6xP48GQ8da2dZPt9m+8/rCezKJOi7nmM6zqyLvgxIu/n+p00Rua0jHVmEfgglQ+F/TXC/lyCL1ynd6Cey8ltdJbG8u6RSJo7OigI/AE/zvJMse/tbjFZeJlvfOP/4IcfnGFsyYBmshSvjGFWVComBwdpyM3F6/s3mNJoeOCdTPuwEqtuieqSBDpl1fzlL5JRzMiJDb9JeFY9He0NXP/298irLCU+L4+VdSsLk308iuyQQFwkWNFPNeB39Bxlda3UZfjxox9lMlSTS0FOviR7O9mZSmaHiu19wW1+yqq8h9DLuehNZgbzfEnuGCUk+AZBqZV0t9Vy+3s/pKqnl3PXkhlQaKU148fbG8juBlDVPolJr6UhO53klBIyj32fZJkSk36FCr9YWvtGSTn2I4q6e/E6m0bf0BSPvv1dRlQG7KYFTvz1BZp6hykJjyfhQhTN/XO47OtkRGcTF1PJpW/9FWllTbTX53P8SDR9o9Nkf/RdBha1rC+0453W4wHxF8/ZdS1z920fuhQK0lPCqRxYYFE+xmCXjIdX7pOZ2YJmTc6574ZKI/bZtgzSe+ckaVVpJL8q42Z6G32VD/jg+ANqW7vI8v0rfpjUzuqaiomBfqpTYvjmhXxk5SlkpDxCa7JJszqJZyOofujNfz0eRnFDK9MLK1J2L5Fd8PD1D+uBNw/E3/2QwevXGfLzZdD3Br0XztJx7ATK4QEmwvzpfViOdW0V01Qfw9cuMFLUhn6wio6PrzLfNIJ1bY2VmjRkXndYGVOykn6brhN+rM5rsChnmLt1lr6rGWj6Oxi6fANl7ySWiV4GLt9G3TsrjT43nDasih5GvM4zlVuBeqCPhcpSVH2TuN2eQDe31YRpqAzZsQ8YLW5F09+DKi+GziNnUU/NsFSagiwgAcPMPJa5KeR37rFYP/mFIN6bLENTnMHAWV/Uo4tYFhQs50UxnFHO+swcqpgrTD5oRNtRTOd7bzNe0YGmrxdl+n16Tl5GPb3IQlYMMr8HGGaX0HSX0nP6MjNVrazJZCgLHyC7HcnysJwZ/zPIrkSj7uhhuakIeVkbpukhBs+cQZ5cgGZgAFVdHvNtY6wPliE7fsTTvr4elkT7PjiLWjEndVJ6fEOZb25jdaADeWkjBrXxHwTEhbDF4MAA3/veX/P//Kc/5eOPfDCZTJ8aiYugqudP9zEttvDuWz/jflQCEeEhfOdPjpCdlob37Qp0JjNLoz20NNVx71IEk0oNqnGRWCKHnto6qiqaWF5dpjL6CLF1EzQnpNI2NEJbZTlRAX78/FsfU9Y9RV+6HxXdXVy5nEz/+DIdqbfIqSnj0m1f4pPSyM1Io6S8Fa3Dk8Jwe8NGTXYON05f5hcR1ViMWlIivDh15R45ydF853wOU0NtFDS0oDHZ0M4NkJPUx4Y0gnqKaqyVO6eCWNQaWJ6s58RHaVQkZVOc14HJbKKt+AFnrxUTeiqQmi45Iy0Z/PJcNGlZuSTGhVLeM0x1SwXtc2bsVhN5F/0Ynx7ixtVUhqbXGO3I4E5cyiv7c9JTKC6pY2aiCa/kNrqqkvnb46Fk5+SQlhRLzcQqO/uPESA+UejF9y8nc/dGMAm5HSiHCricKqPsUThnTtwgOyUTr+9cYUS1REJ4GbPzWrZtWtoqM+jqqeEvv/MIxcwkyTHeBMalkZWVyaPoNLpaayhrrMe8sc3y9BBJr4G4TtHC9fev8Sg1h8ykWJJrehlpbKa5QYbJZmdxMIfsrmVp7ff58ydo5odJiGmVltTmy0JI6RghNswLv8hEcjJTyUjMZEwxwrkzSQxMaaUYisfbTlpCYylun0C7skxlUjKpyRWkH/8u4Q2TrC0vUBwWR8fEIr2Vsbx7+TYRmRXMqxaJ+eHHDCysoV8d58Rb12gVIB4aSdQZfypaRrEYVkgMe0RUXDnnv/ke8al55GalE19Yx5RKSe6FG6jMNlzafnwy+yQQF6yEJ3vbjOac5Mz1+8TcD2ZmboCzP3kPv3sPifYOITWlnmXVCD7nCrFY7Wh7i8nqn2dje8czHX8A4v31afzibDSpmbkkxIZS2tFLRow352+Ekpf+gD89lklrZiJRobGotAZmR3qI9YtlaKiPhtIivE7/hONXvBhcsUkiMP+wEHZY2xsF4oaGTGTHIjAtKrGsqjGvqNAMNtJ1/ATznU2MhtxkvHkMl8OGXbfIZOBNZFFV6Idq6b0Tg2ZRL61RW0b6GPW6gapTzmpWEH1XS3A43DgNWgzV4fRduY9GMcVU0E2G0ipZq0lgMDwb49pBYNyGG4duGWV+Mj3nztF+5QrDscmoR+ZfgbjLZEBfFUvXu79E5hvMcFAQQ3dv0evlzfzgGEuVGQxnVGDR6nCoF1DcDUbZ8CtAPKWHtaJcRsLSMWvMOPQrqKszGM6swDi3yHL8dSYTmlktS6D9Zz+l95anvsGA6/TfvM7c8BSLefGMZRZjNRpZq3tEyy/eo+dGAEP37jIceJOekEcsjyyglZUxfOsqsrPnGLgXxkxxB+bVFeazY+m7fJ7eS96MPExnqX0EXVUcXe+9g+zm6+3zYmFslvWhNsb8LtF6/iyDgYEoKlowaV4LLPwKwYBfdSQubluhiDU6OkJnVzdmw7qUS/j121nIYT7ZcTCUdpULSV2SOtiW20LZ+R9x/G4mvifO4X39Bsd//i6pdX0En/yYUxevcvrd7/NXJzPob6nk9pXz+Ppeweud/5vExnGaH6bS2ttG4Mcf4nvLl2Nvn6awdYSedF8q+/rxvh5AdHkfbSm3KJV1ExRwBV9fX277+5KU3yFJvor5gaf726iHa/n5Wz8lu3UMt01DcqQX3r538L10iT/7wQVKKiopbGhFa7ajnR8gJ72fjW2RAvMpC0NV/OLP/5Lz3j5cPvYeNzJl9FZmcO3CGa773uL0sYukNA6SeMqLmzEVKEaa8D5zmZv+gZy+FECrYp7Wtgp650w4bGbyL/kxOT/O9Vt3iasZZrg9g+icSoICrkr237p1g8RsMZ3ewfW0TuS9tVw5eQFf/ztc9AmiZ83F3uOnktrZeMk1rhQMMdfbwpUL92grT8AnpZ2MuFDOnPbl1k1vfvr/vk1SYz8Pw8qYW9Cxa9PRXpVJ93Ab3/zRWXLbBynLCsHrqg/+d25w9XYmo71NVDU3YtnaYXl2mKQ4MRJ/wtMn+zi0ciJ8znPl5m2un/UmtWMWRVuHNJNisTtQDeWQ3730CsS1CyM8immTWCgL5aFk9M+Qn3KPy17e+Pv74HcvE6VmnnPe/sTXjkq55x+Lc9aVzbtnvfC9cY1zZ72paBok59Jb/OnfHOeq11k+Ph/A6PI6CxMtHP3J90iqH8NgNtESe5pjl69x/fIJjlwtZGJknLKIRFpSE/A6cwXfa178t7c/JDyrgawbJzl//Ta+Pje5n1WPak1D3qVbLFkcuLX9+GUdgLgIVnz+FKu6i+/9+z8hurQf/fIgv/jZGe7cDePMO+/xkc9DJuQ9XDtbiNXmQNdbTHb/ApuvgXhgVjvzwy1cPefNjdsBnL7oT+3gKBnRF/ENDMHvqg//7r+cIb+8kDvXL3Djhi9nPnqHn34QQmFiFD5+vvhdv8KFGzdpndP/+gDG12/Sw8+/Ew+8YSCeRc/pJGxmTwCX2ym0nmX0nDyFsr+H8VB/Rkp6cRrXsS8rGLt9ld6kBnQD1XSevc1y3wxO0zr6gXoGxch6aIGVzDvIzj/AZDFjW1GjirtMn89DDMuraIpj6Dpxkp6zp5GXDOC0OyWq14bLgXVpjvmqOtb6ZKy0NTEWcpP++DJsZqeUF9ptMWJsTEJ29CLT3b3ohgbRdtcxnZbB2vw8y1VfDcRXi3IZDs/GrLXgMHwGxB9eZzKxFU1NOp2/PM5sfz/awSG0reXM5eexplxmMf8hY1kl2EwWtJ35yC5eZ6G5D81AH6vd9Sgq69HPKFBVljPbPsBaZxuL6bHIzgawPDbJdFktqvYutN2tKCICGQlPR1ubhOyYp33aoUF03XUo0jLQLCgxjnahamtjtbOdtaocei/6o2qfeTXT8Oum0F///TcBcUHPEfKgAswFjepzQW0HI3GLeoY164ZHdvPxY+xr04wtrLE4PUZzSxv9o/NYnS6W5iapF3m9q7Lwul6CVqdnrL+b5tYOpiaH0FlcWLV6rHY7S5P9tLS0IBtSYHG4cOiXMDkczComGJ7XSNPDJpcb/dIMHe1ttHYPoLF4JCXFXSs6GLubDqbli1gcbp483mVFqaCrs5ve3lF6enqYV2tZt9qkAKndLRfr6y5J1pMXT1kca+bKO16U1TfQ1jOGwbmFy2ZkeqyfhqYO+seXpLzbGvkknQPzbGw4WZAP09bSSr98GefWJna7GeeWkIfdY31xGfemm/npSUYWdTisemnaVNjfKezv6mfN5GBn086yXsRKOFiUD9HW0sKgQs3mvod2JihLLqMK5bqTna0NFudUGPVrLOltUuaz3i4Znb299A32IV/Solk1sbm5y7PHu9gtBuwuB70yGXL1OnbjKgM9XTS1y5hdFclHLFIWsv2nz9jedKPT2iUJTUnydH+H1cUpWlua6eyXY3FtsWGzY7M5JelSkeTE7Nzx7C+mobfcaDU2njx+zLZlDYNzE+v6CgOyTpraulnQmNnZ3UYxOc6oUi+NxCV51m0HY6N9NDU1MzQxjdmoo/zSj/FPLaOuto6J+SW2dvfZ3HCgXJySzouQc3WbV+iRtdPa0Y1S7wkmNapXmOtpICMti6LcDLxv+JNYM4pZp6Knq5WWdhlKrYWtnR3p/GwL2dA9F+p1J4+fPPU8/F885/H+JnNDw6zb3ezubDA/OkhbpwxZXw9do1NYbRZUi0bpXtlzmSVtdCEPK16ik7u2bmN708Xi1AitLS30Ty5hdznRLE3RI+ult2+cjq5u5tf06OYnaW9tob17gAnFMkatmoHuDlpa25icX8W1s/cr6Ycegw//fx0eeHNA3G5mvSWPvgvpWG2fRKfblvroO3eeZcUcykeRdH0QwPLEFPqqVPo++oiZbjmG4Rra3/4lA2FJrA0NovB9n/57ERjUWtay79Bx5GMmy5pYri1AdvQjxor7pWh1y1QrXR99QNtHJ1EvGHCLwCwRwe10YJnsYuTKCcZy6zBOjyGPCaTvQTFWkwDxDdwiklzZT9+l8/TcyUc3OcRcWDDdR4MxadSoa7MZza7CqjfgWFUyExKKsmnqFchJa+raCYa8vejPGEBTXshIVB4WnRXn+horB8eblCrUiTeZiG+QKHg9p07QF1SEdmKY2SB/es+EYdLrUBUnMZ5Tgc1iwyTvYUSsm+dXop8cZ+rBRQZjk9EsKpm4dIFe7wTUk9MoCyOQnbzKXO8wvR9cYjK3EePCNPKIi4yEJmOe7fO0LyAfrYjMDg+m++NgjCsqlAXR9PhHoh4ZY72tjOFzN1hsk79q3+sg/es+/yYg/tveDAL0JZ7uQUS7+C6m6TfNCvw/KMG9LTS2PZ2Dzwa9f/ZYyZYD2UjBPX7ZoZD2k+oR2/5+i8W+gosuvR+U9fkjPBQp5VQzF2/6Y9rel9ZrPft56vXonXtkXj+R6zwo+zNSlZ8u33P8Z+2X2iC16fW9X+77ac7863t87vNBm/7e9r12Tl7W67Hnc6V9boNn/+dSMpFf4+rPHftyw8s6xbt4ifeXf6/vI+337BmPtx1UvPcOeaN6dna+OIve68d96np7/gzdWCV/+6O3OPLuu3zsfQuFTmSfeyrV+fq+L8v4Mu8v7fW8f/nzI7XpM9ef8L3Hjk+uy0/ZdeCfT237MkYe7vM79cCbAeIST9yOZaSFqfQGaer7JU/coVMw9SAe/aoRq2oceWggA9euMnjrForKDmx6AxblEJP+/gz53mTg2jWGQqJQDaqkqG1DUwbDfuHSOnv/TT9GH1RhNjsRdC6Hfo4J73PIbmRidYgsSwfCLoKyZVhFnZnE0PVrDIg1+uCHrI4qpVG4ACWJRma3oZM1MHTzBgM+PgwHRLAwtIjTpEff38RcUw8OQRdb17JSXIxmWPWqDhH57TItMpOYwHTrPKb+DubKW7CZ7LisxlfHWzUaDNXxDN7yY6GxFW13A0N+B+28Fcbi0AKC367prGWhWYbT7sJl0mNoKWX0pe0hEaxNqyWKnXGslWE/X8neQV9fZhv6pAh/ZXEagzeuMeBzlZGwSFYnFqWOir6nkSHfg/b5h0vtc1nNmKd7mQi7Tf/VK/TfvMV0Xi2W13n6L335Jd7/MUD8i+4iSZzk6a6UYOLNfTCJzsYWTrebJ+Kh+0UNOdz29XtAAJhIlrPhZkdKBvLVRWHE6H53243VamNrz5OkRYDp4evQA1/FA28IiAt1NZdHvewlp1l6+G/gttslvrXgaEs8auMaZuUiltVVnDZBm3J4RsXrBmyrq5hVSqzrHl63KNNlEdPTBqzqZUzqFRxmD4/aoVlmpaWA3jNnmOpQfUZsRfC/HbiNeixLKswqFVaDEbfjE4qYpLAmbBLT9GL9XrmITafHZRfqcYKLLJTYnB71NwHYVmGrmGH4pKMgcbDtgt8tgNtjl+CSexToPMeLEb/bbMC8osa2vi5xs21rK552agU9THDFXZKPhC/ELIF0vNWEVb0k2W7Wmzx8cMGPt1mRjhc+XFuT+OjiOMe6AcuyytMOkQ1IlCXaZ7VgWzton1SfaJNT4pXbNasYF+YxrqziFLz2XyFY86rNL9v+mfc3BcQ9N454iL7ZD9JXo62vcqcf7vs1eUDMevzm18vrI+CvycDDYv/APfBmgPhnHuq/7qH/W/0uTZfbsUx2M3LtOMMJeViMHvD7rcr9h2zDH1hdXyeI/84A7wumVn9fng2/Mx98DQ1+Zdtr/n1928sqX257+f3Xvb/c/zeH119Xw5v1+6v2fmaK+/Xtv8riT/b5VXscbn+TPfBPD8QFAIrpckmNzSSN9D+vxPY16aX/gYHv76rT8/WB+Asph/CuyAf9W009v5Ci35+KPNFPBNf4q0+d/mM9BF7m8xb5tr9eTfLfpIVCHtaTs1nkbd7f8/xJOcP39iWFO0mn/cUzKY+68L0AnF/3EudHnKsnT569gW3+ddb/Jr+/kPwjNO6Fdv3e3q6UK1zklRdBbHu7Qvv+i/nbIg5D5I4XObSFTvyX8e9vYuHhMV+fB/5pgvghmH4yrf8G+OKrgrh40AhQcjpd2Gw2dkVik8+JTIiH/XO23WqiolLQbXkSc+zt7rL/+LH0cJMijh/vs7u7J30Xcq5CmUuAiIh8lxKePH0qBbzt726xMNCHwuj0gM2+eFh6yhFr6SLSWUR6i7KF4IU49vFBOQJ8xPdnT58cHPtY6gx88sAUYPYEoT2+Kx7EB/sLW4Qde/uPpahfCb5evJA+izrEA1gCLJFQ48ljyc7dA5ukJBWPn7CztY1mqpXy8gk2d8TDWiQ58SS+EJHTnoQmL6REJaINwhfi4S/sFWWK+sU24Rtp24FN4lgBFvuPD8D2mUgW8kQ6F48PkqRINjwRZe56kqI8e4boVAhGgafMJ+xuLJHyoAnljJxxxTyrsmpaptU01JcytGxhV6Rb3XYwOtzOuNIggZNogwi6euUzyb6Dsvf3pej1iYERxiZWPf48sNnTVo+dj8X5E+wG0TE4eL6K8/Hqmtjbe3UeRYfAcx72DyLcPUeI/aU27+wg2izOiQDEV+fs4DqQrinhR6mT4rn+Hr9MNPNE8Ot3D64LT7IZ0T7pGpeuqX2JtvWJ/z2AK86F6PSIa/Xp0z2UcwoUs6s49WPk5FdS1yTkau3sbCyRGt/KhpCdffrUY4NgdEgjdqTOjmGmnYqKcYnCKLVDALqwSypfBE96EtmI60O6N8TxB+AvgkHF9Sk6CeJaFH4V7fdc857rTOqc7Yt75QtYJF8ftv2TKfkQxN8AEPtdjWh/X8v5qiAuHiDrZjMJSXn4+flTWVoiPVw+fdeKSO6nOPSTnHrLi/l1E0rVAiPtTVQ1tKFed7C/ZWN6sJH8olpmNVYcZj2zc9N0NFbR0jWMY2Mb26qSyUk54wPjKMaHUVnsqCbHGJa1UV3Xhda+wdOnj1lbnKSmvonxqTEWdTZ2txxM97ZQUVnLzJpVEkLRrqiQj/RSVVPPlNr0KumE6ARs2nT0dTRS3tCP1rYhBTcuKkZpqamkoWsS6+4TT+T182fYzWss6h1SvQ7dnFSfVa+ms6GG8pZhLJvbuG0mFqYnqagdorcshZt+nRh0OsaHF7BvbWFYmaequpb28SV2nj5jZ8OKYrCdIiHqorWy7XawpJylr72Osuo2DEKze8PMxOQEAx1V1HcNMjHUQXVNE9N6B3v726wvT1NZVkr7qBLX/hMpqcpYbzOFNW0oFhcl6teTXRsjHS2UVnewahb6/tNcP57PwvwUc0tKVse7kU1OEp8YQJVci2Zpkv7xKSrLc8kuqKK4rIrZNYvU6XKalumqr6KioQejc4vHe25m+jsoyC0l7WEhLS2zuJxO5oc6Ka9qRL5sYE/Q0WbkjMjaqKnvYs3mfpUgRnQwdh1rkj57bYsMs3OT/V0nM3K5RPtq6BrCvr0rzeqIuAnB0zarJynKy6dfrsK5s4dpeYzqqho6h+dxbe+y49QxPDJMR2sd3cNyxmQ1VDd0sWRy41zXMj8/S3NVGV29Y4x0d1JR3YbG6paAeWV6lPLSGrqnVtnY3kCvUbM40svogtDDMNHZWE11owzj9jbLaiVzKg1WzRjx4Q8JTipAsWbGbZnl5okirDYb2oVJigur6J1aYVeA7osX7O/uIa9P5dbtDnRaHaODC1icLtTyQcqLy+kcXWD78T4Wk46ZyRGqKiroU6jZebKPXjVFbXkJjYPzkl/2t6yMtNRQVdvEksHBlsvE3Pwig631NHUOYLBtSp2gT9+nh99+Ww+8MSDucruxOxyHf3+APnD9moC3rwriYjRQVVPNv/m33+Bf/st/xbe+9U2mZmelkeInN8QBiK8ruPBX3kzMjxMRcp2YnGpy0+K5E5ZPS1ooN+JyKC7OIzoska7mPN59/+9IzcsnJugeeXVdDJaF8t6HPjR1D9JdUEi/QkHa+fe5FpVPRtQ1/Au60CkVJF33JyUvn4Aj73GrcIC+mnwig2MoKkjl8vEzDC8ukh4VgldYLhUlWUQGP2DN5RkdPdlxUleQSlhEMqVpoVy8lE5/QzFe718kNa2A1ICrPEyfxL3zWAKOxeE67oQXsW7RkHPpJBV902Q+uM/9h9lkx13mcnILoy1leL/rS3x2OwN1iZy5lUVQoC+pDWOo5+QkXrhBSm4xIcfOktE9T2tZOiEhkVQVJXPsohddfW3c8PqI6JQMch+EEJaQj3Kukw8/eo+s8nJC/C8SEPWQspRQjp1tYHmig4i7dykuKSf+3glia4bojInkblQG5YWp+PgE0zi6QEv0WW7HZFOQEklkcgELswNcP5bPSGsbXa0yhsrCyOkcJPFhAMmFJZw8Gkzn/DKZiXfxCoymsiiZs16JLGtURAZHk5hRSkFiNPdjaumve8iHV2LIT0/C+4PTFNSMM9GQyJGLUeTmJHA98hGKZSVpF47gE1lARuQ1Akv72H78jKciZeqmnoQLZ0hIK+RR1D2Si+pQr05w5u33icksIdY/gJJBJdu7njSiNtUA186FUV5bRVR4KNVVVVw46UdecQmxweFUNo+jkVfwiw+OkFWQwdXLJ4nJLiE39j73o/qZ7czj7PFgampLuH3uY4LCM8m69wu8KkZZGGokPDSc4rICIi4fo6pvnPzw+7x79xGNw7PUZqTwIDGfokc3uRLdSktJM3WFrUSfOs2DjBLiI4JILKhmeXlY6iSNtZcTGRJMeVURUdfOUTG0ys7uY/b3dpG3JnMxIJs7/td5VDPM/Hw/twL8qSorIuBoCDMmB63lOVzyuU91XSm3TnnRPiQj8H4sRSU1JNw9TfnAFLWJEcQm5pGX8YDAwFAmRhs5ceoYqeVNRIbFklU5IEXh//4sRn3yNHmTP70xIO50ubBYrZjNlsO/PyAfWCxWKePY3zdL8FVBXGin11pXXm4AACAASURBVFRW8K//l/+Jf/Hf/wv++I//mD5Z/2fW/TycaqcA8W97MaLo58bDHCaX11mUT5IXEkNJ1Fn+y0eh1MoGmV9cYqgunj8LLkarWUXRmsujzCQa07y5WzWB3WKkOymV9oEB0o7+kFbFGisTVXgnNDDUXIrX9SpUqzr6M89z9EEdSWGh+IcW09rRSczlv+B6aQfxN1JpHFGzMj9NVX4cs+ZtaTp627ZKUeZ9WkYXsepUPPj2W8SERRER9Yi5hRWWx7pI981C6xCJL56hX5wg8fpFOjtr+NF3E5me7OXe6WOkVTTT15jCd3/wMZX5qaQnZ6FSaxipj+Z/+3f/ju9fCGFmzYhc1kzw+SJ0RhOqviz+8pcJRD1KJKNpTBJdqY3/iCvRibwXGs/QzKJUX3bMVTpklZyOKmFFNUtWZDwZeSOsLI3jfSSbjuRECuNSWLdYkffX4fPBFY6+F0XX4CwW7QLJqRHkt7Th9a1vkVXVTE9LMUffDaezu5Prx/Lor6qlobyRoaxbJLX0Enb5+/ybf/u/c7+0G5NRT3JhNmnN41iMGvJ97tDd18iHPvcprm6lozKfux8c58r7dynvmWV1WUVORi4ZFT1kHv8BFxPr6Gqt4PzJM5T29JNy9Ee0TGlQT1RxM6MT184TaRnEtSLjrW9dpaq5g9aSKN4PiWBA3sOJvwxkZlWPojmN5K5pNrZ2pOWH8Yo4UluGJXqqcmGOzsy7+OW2o11bYzwvneSYDKZkmZyOq0U93cO1M/EMTKqZGukl5m4j43XxPKzuxLC6wMOEUPI7FaiH0vFJbaU+PYq7ARGS2FB+pBdel3KJ9E6ibWQZ1dwMhUlBkjqc2brGUN8MDfk1FEUm8a0/u0JFUwdtxVF8EBLOsFzGtaNZlMSHcu/GHWS9Morib3PxapM0UyCBeEs8//7ff4PvnA5EvqRDozegGB+lp66Wq//1EoNrJqrTSkhJbGLdaKQl7Tp5DXWceNeHtKImpqfkrEz3cPV0IBmlbTTXV3DF512SSzP4vl8OeouNgZoGqkubcQltg5frF28yMv4e2fbGgPjf95A//O0PO9Duq4K4WNtTqZScP3+WH//oR4QHByHK+GSNWdyBn4D4xb/yZnxuhKQ6kcpxC838LOXRyUxNT9JWVYbvpZ/y4cVTZGaF84vgSnTGdRZ6K0nNL6QzzZ/sUZ2kOdCTnEH7wAh5PneZMTokXfaryc301qfgFVaJWm+gN/kYJxIbeZSQgE9IJvkFxWSnxdMnl5P5qJZ5tRXzmor2slTmLNvs7e+xYV4lLyOKDoUa1/o8Me/8VxJiYwiLTUa5omdF3k9WXD46p0fzesOmJzc7nrPnL3O/pBudUk70NS/iM/IoL8kgJbcKWW0jTfUyDCYL442POHriHt4XrhJVN8h4Wykx/rlY7HYWZOn8xV/Hk5ySSnHHDJsOIxWhpzgf+wjvsGTGFtewrsrJT4mku6+WSyld6NbU5MemkFesQK+e4NrRXFozC8hLLsW2sYmip5ab7/ry4blQ2sfmcBmVJD8KprCtnYvffI/k7BLKSwtIqWxgYb7/UyA+nC1AvJ+o0OvcCYnjb352l4GZRcoaKqgfX5XsK70RSG9fPd6BASSm51BWkEthfgF3L/hT2jWNQauhLq+Iysoecr2PcjM+m6KCHNKy8piYnyfvWhAzRiemxVb8c3txSyC+j2ttiG//bRBZBUWUFuRQ2tLFytIQPucLJO1xjayIzL55Nnd2efZ0H1lEAGFlPTi3tliYnqc2OYw7xT3o1/VMVqeSnJLOdF82lzOG0S6O4HchhfEZA3NjfTy838x0XSq53RPYTCukZMRKo3zdZD43M7qoS0vhzrVocnKLyM9NpkbWS2p8FbPLZtZm5CR4ezO4bMJmNdDTPU1DYR1F0cn8xY/vkJFfSGlBNiUtnawsD3H9aCbFcQkEXAqmpLiUwuJsKocXpVGxB8RTOHE6GK9z3kRU9zHQlMl7Pz1OclI219+6xNCqkaaKJmqrx9l0ORktCKZqZIbh7iYyooP4+d/8hNiH+Vy8Ek5cWhG5uQXkFuQxNlDJtYI+7Js7yFvaaaoUa/OHIP677h8cgvjhmvg/epDbVwVxsYYsgmfEiEe5uCiN9AWwf/oluvvP2LTOc+1HvswsT5HX0IXBsYtJraI2IYO20kxuBwVxL8AXn1s3yckK48+/+xEBYaH4+vmRWt7BaGEoRQozO5suBjLz6JlUUHorDJV9S8rHfDenG+VML743LhIQEsTpn/wHLmZ20VJRyM2bdwiLjOZW8EOmVlcoSGtCrXPiNGqQ1eSwaNuVoufF2nx1ehR+NwKJDbvJ1euBtJUn8+EH7xBwL4Sg21dILOnHvSvySMP+7gaTLRn87YdX6JlbY8O6RnGMH3cCQgi/50NcQTuKzi4624ewOd1Md2Zx+0EnC6MlnDl1ja6BHiKvXSQkMpab57wIKRumqSiFW76+xMSEcvmYH/XN5Xx05GMu3w4iLMSPOzF5LM504p87gNW8TlluPqUtC9jWZ/D3LmNxpIX7d28RHhPLPV9vHmR0kf7wHj537hAZcpOj585S1jdOccAlfAJDCb0XQlxxK6urE/h7lzLa1EJrbTujObdJ7RglLT2S+tFF2uPuce52JlUNtXRN6dndtFEVEMaUUk5MeADBISHcD71Hck4DnYXpnPYJJDz0PsdPXCG/fpyR0mC8L90h4n4gwQ/SUGtXKfOPkM6fY0VGWPEQ23tPpTX2Xccq96/4EhgWyd2gcPJbBzEaFPhfqcC1sYlhoJz8YZEHfl9iK5jm27l8JZDY2Gj8A8IoLizm4kdXiYyKIND/BhUt3eimyggolGPRzHA3OJ/pFSvq2RHSErpYbMulaGAWt11PQVESDVNaLLPlhBSNoOiuJdDvFiGhEQTdCqFhfIa8lAaWtQ6clnWqsqMJuBtOdMg1roW30FzTRm1RPfcu3ZDsD7wXRk7zAOuGKfy9SxhqKifI9yahYeHcvxNO87xZyisugtVmu7MJiO9kcbSUMyd9qMhP5OMPrxMWGsIH3/oZYfUTtNa00doyw+72FvLSCKpkPcTGCN+Hcv3iCR4kN5L3IA7/oFBCQiOJTC1hTtFKcJGYQt9nTkjuNsqkdLrPD0fin35U/ZbfDkH8EMR/70D8y1/zL9jbdjM7PI/TbcdgtrKz/5RttxvDkpr1tXmaayopLCplcGyasYYEfng5hMKiAqpaulg1O3AY1OhdO1LUrV2jw2y1o19cZmN3n71NC8s6ExbjPAVZKWTnZBN+4T/iVzqC2ailu7mGsvJKuiZXcW5sYNBZ2Nx+zO72Jjajlk2RGlOKiH6CWTVNW2UZRRXVyBeWUDRkEujrQ3Z2DlWNrejtm68kVp8/e8y2U8/kshrn9g7Pnz5GvyCnsbKcoqpGVFoR0GTFanGws7uL06xBpbGzteVGNTiAxrDO3GQfRcUV1LaMYXHtYDMoGWivJrewAtmkErWijYv+/iRnZVNUUcOUpHNuQ6mzs729JY029bYNtrZcLMwb2HTbmJ7spyA/j8aOHjRWM0MdleTmZpKdGsvtO6epH1fj0CtprK2kqLSG6WU9LreDhXk9NsM6Bo2OyVx/coeXWFpRYXJtSyPvgb5JNDoDFscWT/Z2MS2t4NraRDs3Rn11BYUVDSxqTDgdJtqaayguLaOquQe1zobLqpdSz5aWVdI7PiOJIa2rVg7On5XVdTuPn4go/xc8e7KPRS2nrrKc0poWSed8c8sttU/EYew6jOjsIme2J3r86d4GiwOdlObl0NY3hs5kYqG7hfKSEurae1i3Odlxm1DqnWxtulCt6XFu7eJ2OVhZseAyaTDYBNthG51hjXXHJjsuA6vrTrY3nIz0dVBaUkJDxzjr4rrTmdnc3pfWsR06Je1VpZRVNbCgt6LXGzEYLJiWJ6mvqpBS4C7qrGxuC/vXcdnNyIe7KSospKlrHOvmPk+eeqLOXRYtqjUb29sbLA0NoJqbpau+jvKaWmobaqgfnmNNY8BocknsDde6GoPVwkh/ByXFRVQ3tbNmsuA0rdBSW0F5VQ2DczrsdiMrkn+fStejUHSUItS//A18uOeX8MAhiB+C+B8wiMPzZ4IH66FHCQqMBzQF3evpKxqNmAnY29lkvi2I7zyowu5yS1QcD63nuUSnkY6VaGKvlfVcUIr2ca7P4v/hf+bH3/kmf/qnt5mxbkiUKkEdkqhYB/QjqQyhR31AtRLT/2JQIlGVBJ1od1cC3d2tDearS0mOz0NvcXhskZK8HNzRIrnL82cSmIhI/Zd0JFHfzgFFTLRb1CdR24TdB58FdUj8CTrbzs6uRJN7KvlIUNT22BbbdrdZn63hXEIcM1qRDERQxJ56aEXPPlvmcykWQfhTjOp2dnYk6pYApuFiX/76P/+Yt7/351z0q0Xv3vHQ1vb2DnjMTz20LEG3eryPfqKGn/zwLepnjewJmpOwS1D1JEqgh/P9klb3iu52wIkWtCxxviSO9IEfBNhK9LC9XYnmJihlQg/fcx48PpQ+H9CtJNldQRET9u2KWRJxrj3tE/tJvx9cQ+JMiPgEqc3b2we0qicSrVA67we0PHGcaMenz8OBz8R1IF0Lnt9FW8V5FcdIFDKJ3ieuIQ/tULL1QM9cUOHEVLiHvidmEgR1znNNS/bvHJyzA/vFb57zI875J1Q5ce14bBN1ejjjEm1M+HBnR/KDoJB5KGOf0BpFshtBqRT1SxRNiZZ4YJOgpu0L3rlHU8Fzzz2X2irqO3z9bj1wCOKHIP4HDeJf7nZ5wYtnT9jZdqOzur5STmQpi5bIwmU2sqrWYLCKDsCTV9zjL1f/p/d6LsBoa0uawhUPz3/ol6BOPd7bwmR3sr23/xtVL8BJZAsz69ZQLetwbO5II95f9QyXdMiF/9ctEnCIKdfDx/1v5PrDg/6JeeAQxA9B/BDE/4nd9IfNPfTAoQf+cDzwewHiUlKPjU1Pcg+hff4Ff5+LYD/Y53PbD0H7Hx20P3tOvmpg25e//V5Ia3jbWxu4XS7cGxts7Qh1tmdf2yjvcLrwy5+d32bPL/KzZ2r4qUeiVUzBHywB/Db1HB576IE33QNvBIgL7XIpW5lFBEeYcJrNuEU2MwHELhcOux2Nbh2LzY7dbmN1TYNVfDato9bosRh02N2b0kP6JcCLLGLrIpe3yCT2BaC/sSE01D/pEAhg+fR+HlrXq22H4P+1gf9vAuKeB7ZH3lSsFX7+JeZjn7PtUJMY7MuNG1e4cdOHsOQqKUL98RPPeqakGf3auqSQGpXWUg/WJ1+uJQpZSc/6s1jP9ACF+C6tU0qSo2I9cA+71cr+gcSkWIP8pHyRm/kzdb4Q65CetUrPeqhn3VVIeUrSp9I67MuWfXK8qN9Tt2dtX9TjOd4zAS18I+wS5Yj6RXs866ke21+uz7787dlBDnQxBS6tP4v1ZdH+g3ZJ5X+m/S/t87Tf4w+pHqluj7SptE4treULeVLPPlK5r82pi+Nf2iHWjp+/9Imkfe6JPxDtef14seYsMgQKG0SdHvtE+UKwZYmSvC4WpyaZVCyyvSfywgs/eNaNPfaKWAbPNmHP4evQA7/PHngjQNxls6EbHmYsNIyBa9cZvOmHIikZ6+oqIne1XjlDcmScxDlVDVdy2usGVWPLqAcK8b+dRW9pHMNqi6T2ZjSuY3XYMBtXSIqrQLGkxW6zYbfYJUA3m0wYrTZc7g1JktFhs2E0GnG63NJozW42YzKZcbo8KT0dDgdmkxm7y/UqF/hnR5KH3387HvtvAuLioW61WFnT6qQAHPFw/vTrgCdulHPp23+LTK5idnqC9Hd/yqlHA1htDpbnFExMKFg1OdnZ3cZmNaFRziJXLLBuc7PjdmAw6JifnmRxWcvGtuAH76BbXkQ+PS9FT4ugnw2rEc3yCuoZOVHf/BZxTbNYHC7U89NMjIvyXew/eSJJmc7JJ5hVrrJuMrKz/xinVc/0+BhLa+ts7orAK1H+AhPyaUlK9MkzT7vEmvGW28rc5Bhziys4t/bYcTkw6HXMyyek47cO1uKfP3/K1qYD7eoyCvkkKo2Jnb09Nhx2DDoNi8tGKUJ6YVbB9Lwax7ans7HpMCMfH0Wp1rFutuF22j3tn5xAtWqQ7Hv6ZAe9WsmkYlayTwSLCcnYGYWCxVWDRFva3d5gTTmHfEaFxb3Fs2dPMOmWmZ5SsGp2SvtI50rIfu64Uc1Po1hcwSSkU59sY9BpUS3MMruwjGNzWwrE06tVKOTTrNtdLI92c++XJ+lbNOJwmFmUjzGvWsHm3GTDNMW9i0UM1TfT2tSHzelkfWURuWIOjcnB/uM9bAYdq6p5FDNKrO7tV7Krn75+Dr8deuD3wwNvBohbLKjbWun88AgN3/kOTd//Af1XfTAtLOKyWzHp1BRmZlBe309n6n1uB0WRlNdNT1YksUWNDNVlMTq3SG9rDUUlxRQUFtI/NklaXDGDo6NkZWRTVd1Of0cbafnl5OTm0jY0x3hTE0VZxVSXFlPf0SfRbgoy8ijJSqe5bZi50RbKCvOoqaqhorULjdn+tY1G/yl3BL4qiIvR4tzsLD5XrvJ3v/wlUVFRiM7Wp4HcA+I23Rhn/r+/pWt8mumpCUpvv8vluFYG+lqJj4shKS6OsDv5LK/MkZ0WQ8TDVKIjI3mQUsBQRxm3A26SmJxIaEgk9V3DLPfnEXgnksQHUYTnVbOiMzJUEkFQcAJtdRVc/fP/xOW4enr62qTyk0X5gfmsmgzUlWYRER1LQkI8oXEPmF5UEB8ZR3x8EhERqTTKplmdqMA/6CEPY6NIr+vCsb0vRUVvO9epKsglLu4R8dHxZBT3MdtbSeCdGLJTUomKSaVPYZCi7x/vbSLvrsEvIJboyChCr9yjTr7MUEkmt67Gk1zQQU9TKVGRcSQ+iCUyvhndmpLStAyioh+QGhdFzKNCxmUVr5WfQteomrXBfO4FivZHEp5bhUo9R+69Gzx6lEhQZCbzWhOTnUUEBkUTEx1MWHEnatUk6eFBJCXEczO0CNO2R7b0ye4GE1nJ3AlPJio0hqzSdtb1Cu5fucWtsEQirvkTUT2MckJG2L1YEqJDCUrrYrarlGPf+TklHUNUJEQQGxVPeFgoJfWdGNbGuH22QFIIa6xuZ3agEr/bkcTERhCRVcaSbpXie9cJik4lJvg2aR1T7D4RDITDMLrfD8g6tPKzHnhjQHy5pZn299+j/tvfpuG736XP64oE4hsuB1azgebiYooLSnl42Z/Ghi6Sw1LJDI2lrm+I1nQ/CutqiEl4SGNbJxUZMcQ9rCA5poiO9npOHw+kqaOJ2Ogk8qo6qCtNJTYskfw7ETzKqaenuYH0+AckxkWTmFtNS3U+D8IjqMmLJig5n97uTrJz0plYMR6C+NewrPBVQVzsn5eXxz//53/EP/tn/x3f+MY3GB0alagyn1zgHhC3akc48n/+/+y993NcyZXv+Q+8jX2x79d9EW9j92n2jXZkZmSmpZZpqWV62nurZrPpmt4CIAjQEwQJ0AAgDEEQ3nvvvffeo1BwVQAK5b0F+dnIC7JJSs0W1WpOk61CRAWqbmaezDz3Zn4z857zPd9n7yE/jh/ew2//9TtkdkwwNtZPbVML9XnZ7HhmDx29TRzaeYKM2iEGe1q4cOEk4WHH+JXfFQan5JQlXuby1UtEv/wcsaVdyMY7Obz7OEUt/VTG7CCioI1Z+TQ3X/93EhqGGRu9Iz9/Q35bTyOHIqKpG5yiuy6Pk7s/pSArjN9sCaWqqZ3o4yc5cfo69SnH+M3LQdTUN9DSMygFYRHH8IrRevb4nSWrvJXC5Bvs/+gQBSnB7AlOYXpunvTYNPKLhvDcuo3drKUuJZ4TQRn0DIxRfPkMB0+UUHjuEKevlDDc3016dCDFLSNMDLbh85OXyMiKJezaFQan52kpTuDQ1iBqc0PZcyFZkp9xI4201AZS33qeuJJOZie68NkdQE5pNh//4BmiUsqoqGhmenaaqG0v4heZR21hFL/+j80UVKSz9bVPyMirJie/hTWDVXJLs6pnOPnyWUo6Z+ivLeLAkSu0tlez5Vc7yGwaozs/kV+/GEFZSjCvfbSPgqp6CutGmOqqJ/yzzdTX5/P6b/eQVtZCRuQJNgWeYXC0Fb/tKbQWFFOSXUDq/lf509kMqsvT2b59N/ktbYR/8DsSa4cZqI3jYGy1RLvq8vz5Sc69J8n7zauBJ1kDTwaIq9XIa2uo/2QT5X/4AxUvvkjbYR9WJ6cwGQ1o1SoGqnMIPX6EXedSmezrJvmkL5/si6Cjb5Tam8dJzMrk1FF/Dvuf4OjJIG5mlRJ1KZ3GhipO+iQyNdJG8NkzHPAJxC/wJDFJKWRciqSufYTJ4XbSwkO5GOTPocM+HA04QUR8MtUZEdys7kA+PUZhbqIXxB8DgIsTiL8VxMW75+KCfP7Hf/8/+W//7f/ghz/8AYODfV+4E9cpB9j9yz1Mq3SoNSoaI9/jDxFlFMYE886b27l6MYadP9tLZ18LR07G0T6xwtLcNNmZ14kIPcb265Wsao2MNBUQl3ADv59upXNBhVazROiuIPIbBmiJO0rNjAatepW0D35OctMgZTcu8q4k/zqfPbOH2uoszl2PY0qpQzbYQuyxLeSknGdzwDmuRsQQGRZDUXU7yytz1KdF8cmbL/GxzxXmlDrWb62zMFjBqSB/LoRFE341iszsUlqyIkhoGsJoNlKRXUlFyfAdENdRn5ZKUmI184vLTHRVEhFcSHHYdWoHZlmYGib75jkGl7SsKOe59uYzXL16npiEaBQ6I8M9zQRsv0RzbiQJTYMYLUYqsyvJS28g+Nc76J5fQa9TcHl3EDm1A0x01xG4dRPPfvdtiuvbufLxRwRcDCMyKpyYpEyGFpdoq8pj92uv8v3vbGNQoZWO1E2LvZzamcDcio7FiS4Obougvr6S3b/3oX9exfJsL0e3XGdSNkt1Zhyvv/Ii39keQ1dbDTEHt9HYUMjvNl3gSuR1wsLCSS2qYEHWIe3EW/OLKc7MJW73Vg4HhxMeHkZMfDLdo2MkHjzBkELD8ngFxxKbvCD+JCOUt21/VQNPBIgbdTpWpyaZLi5mPCODiaxs5HV16FZXJeMzvVbD4nAjl8/6EVLYzaJslKL48xy9ksb49CxNSWfILC8jLDJaCjNZUZJOZlkdCdey6Whr4HxgBvLZAeKibpJbUEF5VQnpBWWURN2kZmCGuckBsmOiiL4WQXx+AZXlgnUph+aCG6Q09aOYl1FRmMHAvMq7E38MQP63grh4H76mUnHq5EkO7N5FQX6BRDohDKDu/Ynv65jWxjj8x6PIjYLcxMpQ9iE2BRUQGx3OuatpFOalsfNnn1BYX8f+zw5xKjaPopx0zh3xJePmaX7zVgAZlTVcu3Cay9EZFJ/ahG90HlXFmezbE0Hb8BxdyadomjdiNuooeO83XEqt5saNCILuk1/U2EjQ0VBS8yvIvhnCoT9toarsJu/7XaS0vIzEGwnkV3QwWBzGufhsCtJvsHNXNGOzGmlxop5t51RIMOl5xRTkp3M9poDesnjSOiaxO23UF9dTWzUuHQvbzTrqUyPYv/8E+cXlxJzeTWhGCzWxibRNKdEuy0mLOkNYfB7VRfFs/+ATmhrTOHYpkILKauIuneDDbVdoK7xBaseEJL+hpI7Swk5qz3/C0eg8qksy2b83nNbWRkJ9L5BfmEfIp58RV9pN1qkPuBiTRXneTU5eTUU23sq14EiKinLxe+4NykZXJQ8Bu2mJ6N2fEpZVTU5iDLvPXGNosJGtz/6e0MR8MiNPs+lkGqNNKVwIS6M4N4Hn3zhAXUszMds+paquki0fBpBSVEFGUiIpRTUsL/Vz8kAmXWUVVBaWU3FlC36XUikvzOBy1E0m5TNkHjvPlMaMdraBM+ntWATt6h3bg3vPj/ebVwNPhwaeCBD/a++DhXuQenmOhoY6BmQK1GsrjA+109DZj3JlhamuKobn5mitKCQiPJrE1Bx6J2W0N/YwPTVBdXkPGu0aEx01JEaGcz0xncbBKUZbWxmbW0alWKKvrZuh/g6SYqOJikqivHGI2ZE2uifnUK+uMjo4yLxK5wXxJwDEH31o3cJuXqUsoRKt3SNZXuvn+0i82UxXXRUXTwdz7NQZAs+dJy47m2079vHJjgP4HA0iIaOTruIQXvh4B4d8fDgenkjrxBKm5SHOB53iaEAgeU09aIwmlvrrmNML9iorsy0RXIvIo76uigt35B8/H0x6XRtVebEcDfBh347NbP9gC8MLCzRmRHLUz5eQmFT6ZhSoZe2cPX0cv2MBZNe2Y7A6BKUbHpeJ0YY8Th3z5fSFq9QOyFmZ7GFocQ2Xx4VsapYZ2Zr0TlyAeE1iNJvf2sTBw74EX01ldlXHXN+gFKvaaTOx2NvA1QB/Tpw6Q2mvDK1ygvKkEPz9jrDj0y28/WkEIwPtDCyoPpc/ManAtDzMheAz+PkfI6e+k5W1JRoSgggICOD0tUzm1EaWxtqJPn2SYydOU9o2iFEzR9a1MwQEHCMooQ6V2S6xzN1ad6McrefUcX8CT0ZQXD3I2lI3m3/8Ijv2HcT/eChNQ7No5geJPHMK/2OBpFYOolLKqc+OoKZ9mEHx3t7fh5OhsdQNLmA2KqmrHmZxcoqZSTnapVGSz50iIPAEyYU1ku3EcE0zaxYHVs0sLUMLON3C8+D+BeCjP2HenF4NfNMaeCpAXLh5GQx69Ho9ImSp+C4+Or1BumbQ66T/GvUaSqUS1ZoWrU4vWaMLFzNRziiO5TUaVEolKyo1Wq0OvU6HQS/kbcjRiPSVZZaX19BoRZpOShOxziXrdaPJC+JPFYjfluhVXU6XtJsVhm8el6AXdSLCmYrnQifdWz3LMz34HbpB+8A8KrVe8l4YKT/BG9cKJc51ndEi0V8KmlWL2Sg9XzaHoKN0Sy5MQrZwWnTXuwAAIABJREFUFxNGZRaLGYvN+rl8g9GAQTNP7sWTbNl8gM/e+4ijEQVoLTbJsl6r1WI02zboNV0OTEb9HfmCHnPDBUpiUXPaJXdLvdQWYVHukuoUtJYbtJsb/u9Om4GSzBjCErNYWFZhEGxpLpF3wyVvgyLVgUGnlfppczgxrUxy6Zwvuw748t5HmwjLH5Cs8UWc7bvy3YI+VvTfIvqvk9jcRBQ2h9W84cpptkhsd4IO1GwU49OI1WbD43FhMZskADVbN+hAxcQnaEwF/atwB9UbhIunBdNaP+++9gE9c0rUWoNEzyrqNBsNUh0ilregVhU0uYIaVVCDGrQaid1O3A9xSiNodqW2ejzSvbaaDdJcIUKISi5/wl1O0sWGC9uGi903PRV76/dq4Ktp4KkA8b+2U/em/30uXt+0/v7W4/Sv9qg/vJQ4hnfaLayqtFiswudaALIbo26ZRZUWh2eDc/3hEv5KiuCndjkw63VMDQ4wNqNAY7RK9fyVkl8p2e12oNetsKLTSxzkf1XI7du4nDYMuhWGhoaYXliWYk0LPfxn/gm/dIddy6JiCYPDKfnC/2fW763Lq4GnUQNPBYiLnbhR+HELghazGaPRJO3ITfftCqU8gjTmTp5vGpi89T/6wuKbBnExcO8G1hDRrMSr9Q3ClI1gFA+8av+Ko1ySt75+byf4AJHLVxT6kGIbbd8gohHfH+VPCu7xQPs2grM8StmvL4/Q/R0CnTvBYb4+2V5JXg18OzXwRIC4YGXTq1ZRy2WopiZQTU+hXVyQ2NqEdbpubZXehmYG+mdQr64wWF9IfdMIWgHuRqNE2qLXqBhtaWNkXhC1GD5nXxPpYgHwOfOa+C19vEfjT8pC40kA8W/n8Pb2yqsBrwa+7Rp4IkBcUK4udXXSffokLXv30HpgPwNhYajlc5j0GlQKOVlR1ynMbqQn9zLnjkbTNjCNRqdFLhtleGgIxeI8NTfjqeifZXV1jfkFBRqNjhW5nJGRMZQrBrRra6yurDA3MszUglJ6j3b/bv5JAbV/tHZ4QfzbPs14++fVgFcDj0sDTwSIG+4ytv3pI8oEY9sf7jG2GfUaVhdlpISFE7T/ODs3hzGtXGZZqaA14xr7D57igu8+Ll0tIftaLJWdPVRcO01EZAXjHeXs3X+I0xcuEhB8lZbGXA7s2cHxyxGcvHCFpgkVeq+x2jdurOcF8cc1vL1yvRrwauDbroEnAsRFwBNZRTk1771L8bPPUvrcc7Ts3c/q+CRGnUaiXU0JO8v27f7s3+VLeecMC/JRLgdF09g9IPFJx14NIfzcFU4fOcShvbEMjk9Rfuk0kcm5NNRXERMbQU5eErsu5zI5MURJWT51Awp0Bu+x+je98/eC+Ld9mvH2z6sBrwYelwaeChBfU86TFRNPbm4zow1ZBPmGUtvSxqULkbQPjzM/0UdKWCgR5y9yLjaZmKDzpOe3UXT5FBcib5KRlUliajINNZkcu1HPgnyc6vIc6gaWvCB+n3HgNwXmXhB/XMPbK9erAa8Gvu0aeCJA3KTXo5mbY7G1lbnaWubr61H29mJQqyWfWc3qEoXpGZTXDLKmUtCcd5PQ2DTK02M5d/YUYWdPcjOlhMLrSVT1TzLR1UBs+HVqywrwP36ak8dPcu1mBv3d5ZxJamFZIaeuoZTm0SXJT/abAi9vvRsW7F4Q/7ZPM97+eTXg1cDj0sATAeJfCmamDetzYawmCFiMBj2rqlWUSgWrykVkQ0MMjk1JxmzqNY0UZ1xQcq6uLEv55JOTDA0Ns7SyhkqtZnVNI8Uk1+q0aCW3Ne9x+pfq/z9hp/6oIC7cpURITkHUcTe+tCA8EUQmgnRFxPwWeSQyE7cLp4izLV27b/iI9DukJ1/sffVoLln3SXzkr5Lr153Y5YJA5av+Se5wQs5fuGFtuGjd699Xr+Mv2ibp/tYDccv/Io/3glcDj1sD4jm88xG+oJJLosfD7Ttx66Vrt25xS1yT3Dglf9ENF9L7rz1COzfmmztjSHr+1zfquRP2WJIvxqGoW2L825ifRFturd+S2vkI1fzdWZ58EDcLJifhSmaS/pvNG25lG25iG2xrgnFN/L7rRraRtuFKJtLuphuFHNOGnI28j+7L/E0D3be5/kcF8VvrHtwOE0uzM6yq15DPTDI2NsbI6Bgj4xPMLq5IgTVEXOzpkUG6uvuQKdZwSQNqgyFMyNColphfVm9cf2AIiUlBMH65vz4iFmnwe3B7PJKPuFGjYH5Fh9MjBvkDlT/ij9u4bBbWFApMdvcDdKEbE5oLjXKOJZUOz1/EWH/EKr4gm1g82cw6ZhZWH41A5gtkeC95NfD3aUCApBuH0SgtzgV4us0GjHNybFot62LBvr6OU6/BND+PzWBk3e2RAN2+toppYQGH1SaB7pe3Q9TjwW4043a6NjYGDjvWFQVm5TIuu2ODbdCoxby0iEmllxgCxdzh0K5gXlrCrDFJbfzyer6e1KcCxL/NAObt26NHMVt3u3DoZcSdC6S+u4troefYtf19Xn3zLfYc8iM4Lhfl4jgZp4+y+b13ef+9N/hknx/pHTLsgnp13cO6y0Z9yhkCL2WxYrZhtVkl63yL1YbFYsGql5EZeYO6YYW0k3fYbJiNRux2J06XG7fLieMO3aeg/LRaLFJ5q80hpYuwoXYh02TCYnNgNhlZGK0hIbeYqWUNM02JhKY3orc7sFktUnmLRAfqweNxI+qzmk0STand4ZROGTwuJ2LxKtwhHS43a3OjxAefo2NWKy1E7k4FgovcbdOTfXYHwWnN2NzujSRBy+p0YLdaMZktOBwOqS6n0ynRkq6LkwyXW/oIilOxqBIUqE5BX+px43basJgNTLXnsOloKiqTRVroWEUEOotVapM4DRF0qBZxcmOxYrN7Gdfu3hfv/79fA7fFs21SoeooYjgmGaPRjm15kpmkKLpOnmQgMoHV8TmsC72MR12m+9QZBqLSUM8r0I/WMxwWQs+5IMYym7HbHDx0/Xz7Fut2I7r+Roau56KdV+Gxm1lrL6Mv6Aw9p88wU9mNaWGSmYSrdJ86TWfodZSjcxjHWhgNO0fP2SB6ItPRzalYd2+cDv79Gni4hCcHxMUOWeym735M9465N3bi93bdhi88Br+3w/YC49N1wvCoO3GPy4F1bZzE00E0jc4y0NNFUXwg//O73+V6YS0dfYP0ZAfwq3/9EWeiU6kpz+b45h/xs9c3Mb4qVsYuPA4jRSGb+XB7KP2DrVxJziIr+gpHTlykoW+M8Zow/u27P+FPRxJYUKnprcghYOt2rqeVMaNUM99fSWxiIXl5+RRlp5KYlU3c1WACLyQzKlfhdppoKUjk6MH9XLhWyND0NAl+z/K9P7xJeHk7A1UxBCVWs6JepakkjbO7d3IlOpMZhRqrUUVhRBi5qQmEnThIalkbap2B1alWQgN9ORgQTO2AjJnBFk7v+YTq0VXs7nvUqOtuJw6jgrCtv2JHaClmh1PaRUiBRqYGuHEqgBMnLtM0OodKPkRObjHzyyq0U10U36hkXmVEPdtNzMVzHAyIpG1SidFsRtaTS1DwUYLP+vK9d64gX1ljZXaYmONHOXP6Ko0TSlYXJsnIzyUvPppd+w5R0DyCxeV++GT58DnJm+LVwF9o4JbLwFJhEi1b36Vpmz9qlYHlkmha9h1ntrKU/rN+9Mbnosg+TvOui8wWZNC+dw8j1Q2MntxB79UkZguKmciuwaw2fH4kL06v7j925/Y6xuFSOvZuoXbzGZYGZNhXZYwEH6X/WiIzCedo2LGfkbREmn3OIssrYch/EwMi+E/qVZrOXGcuP5fmD7axUDWI2+a6c9T+F1362i48ESAuGNuEEZtuZQWtQoFOqUT4jgtAFzsZvU7DonyKkaFBhgaHGJqak95tf07UIhYABj2a1WVWNDrp6N0L5E8PkD8qiLsdNkyKdg6+9BaVY8vYLEam25P4l5/8lMqJFVSqJRK2/pTff5rEgkqL2ahlqi2B7/30GaonlnG6nJ+D+Hufnqep4BLP//InbDtwgQ/f+CM7z4Uz0BDPd37477x1NpGm0us8/+y/cTEknO2vvYr/5URqrvvzve//gJfe+5Qrfh/w7I+/y+EzQbz56+cIul7C8kgWz/3mN5w9d4mXf/ccx1PLSA7ZxLOvfEhKTTetSfv5j21JVOfE8fK//5pA30A+++fvs9M3ltHZYfb9/Bf84qebCdyxm2ef86G5b4ioN57lT+8e5/hb7/C9N0Pp7KzmzIFPqBl7EMRvuZ04TQoidtwD8XWPC5tWwRWf99mydRdXdr7Dr37zIemJMbz+4UFahyYZrLzKh/v8aB7q4cSzz/DvH/tz5tB+frf3Kp1d5fzhBz/gpU9388Lzv+S/vxXKwHAfEX7vsHP3AS7t/pCf/OIDyioy2Pnec3y08ywHt7zNa1v2MCoWTt7oYF/bZP0PLUjskB02zAO5tB84i1qlZynzEs1bLrIyNsDIpYO0Xo1H1ZJE3Yfv0bp7K3Xv+zJXW0PLK69S/crbVL+6iZ7sZmxqvfQq65bHxbrditNoxG2zs0G5fJtb4uRprJ4+/1CUgzLsy5MM+vswllrJUmkItX/6gO6wcBqOXGGla5Dx05vpCY5Fv6rDrpYxfSOIyk8OsNA9i9vh/scA8Q3Gtm66z52j9eBBWo8cYSAigjW5HEG7qlUvU5WbwJnAQEJDLxB47AQRN0pYUK2xolCwuLCAem2N6fYyirrHpUhkwvBNoVCytiYilmkkchjF8jJqrRa1eo2VlRWWFhdZ84L+U0P24rJbMS53su+FN6gcW8HjtDHXk84Pn/kZdTJhsLhKys6f8Pz2GKaUayyO9dKYG8Y//9szlA0/COLvfhJEXfZ5fvPbUwzK5CRdPs6RU5eRyVrY/rPfEpzTQv7ZP/HT/+8FQsIus/Pj19hxOozKqG388o9BdE3OkHt2E789nYhcPkVIoD/Hw3JYmBPH/Oc5fvw4P/+3H3A0sYjWwhDe2H6AphE53Ul7+N1H0SReOs2f9ofQ2TNEY8ox3thxgLq+Tj770U+5WtjFaHM+720LoLq1n/r4YM4HnmTryy/wP167QGtrhQTi1aPLWOwbRn1SFLU7IB6+7Rdsu1CIzmSRon2tyXv57Lkf8fEnB7hy7BP++OJLhF4J4YW3PqOmc4Dukgu8ufMAtf29nHn7LZ7/+Z84uN+Xs7F5lMX68f1/fZa6/kHyQnfxv944S0tLKXt/+3127DrGxWPb+NXv/oMbqXFse+8wtd1TtNekseWj7QwvG3F5QfwfGnu/zs7fXvdgnyih0ycYtcqEfqSB3sCDtOzZSe0H79J65QbTiado2LKTwZAzNG3axlBWGnUvv0nniSimws9Q//5Rlhc0iMfSox1n/FIIXafPMj+suGOMBuLo3iHvYCDwCsvDs7gMa8izI2n5bDsNm96j9pNNjBSX0Buwh+adO6h/63W6zyejWVzFvDrDyIUA6jfvZKFhALf9H2Qnfj/ZS8kvfkHpc7+hZd9+VicmMRl0aNQrVOSXUls7gEajZrK9ktizwbS2NBAfeYPk6GtU1fUw0llNfe8Y/Y0FpCXfJDY6ktquEeTjXaTciCE+IYHS1iEmRjuIvZlIbEwMqfntrOmEUdzTs3P9tp0yPOpOfAPEux4C4loMei1diVv5wU/e4Oz1PK5+/CLP/fjf+OcffsyAwiCF7rx7nP7u5vPU5YXwx0+imV9TUxAVzMmzEczJWvj4538kKL2Rkksf8cz3XyYyNYOokBDCkgqpjd3Ji7tyWFSpKQ3Zwc6IAtSaVa6dP8/xq9l05J/hhz99mcBLYbzw/DOcSCmhtfDCBogPy+hJ3sPzH0Zx89I5XtwaSGV7N7nX9vL2zgM0Dnay52c/J61rhoWROj7ZcZayuir2/fKf2LLvBKc3v813XjtPa1sFpw9sompwjonuRhp6p3G4PYjjdLETD9v0DO/ujKKzu4+Bnh76e5vY/cKP2LL7JDnx1zhzPJi4GzG8+Ic/kVlSS1WSD298tp/GgSHyQ2O4cjmMXa/8nv/5s23cuHCA737vj+RXN5B0eif/6/VztLaWc+il77Hb9wKpNyI5EXCBnPxUPtt7lp6ZVYbaizi8aQ+jyyYviH+dKPYPLutBEDdjmRlgOj6ZqZJCOo/uo/dGGsP+n9B8KAbV6CA9gUdov55N5+b3GbxZykpNKk2b/FieU22AuGmZxZJSZDl5rM2usX7HovxBEJdLxnOrdWVMpOcyFOZLw/YjzHW0M56azkxZOT273qf/UhryvDwG42pRdXUwdHAbS2WNuC02bj/maIBPxHH6/SD+54xtAsTVKgXF6TcI9DnK+bNnOX7El5CQOOKuhBCdUkBtaTrR4dcoy71BfH0vMyNdNBZncPZiFC29IzSkBhNyM5vqgiR8/FNobi7n5NlYGppLOXsqg0WxG7/vHfy3DSSf9P48KoiLd+I27RC+r79Pg0wrgdbKSAG/+sMf6Vg0SoZVJtU0YWf28eNnn+eX3/8XvvN//z/86Odv0zGnkSzEhWFb2VU/tu2/SUdlNK8fSmDVaKQ6OYKQq4msrsk599HP2ex7ls7mHA7++gVee/sdPtq6j4zaXvqy/XgrsIg1o4G6qMMcvFGF0aglMfwqITcrkLUn8G8//jUvvfk+z/zsF+yLzGGiI4s3nvs913OK6M85yus+WQx11rLpw3d4+c23ePWl54nOqUK5MsnRP75A3pBCeg++59hlWge6ubLldzz/Hy/y0QvP8MNf7Ka+u5kQ/53UD8soDt7Em4dzMdgdbBi2rXF964/58Y9/zcuvvMJbb73F1ZIOMs/s553fvcg7b7zEodAshgdb2freG/zxxZd56ff/zgd7feidHidh32u8+Orr/Mdzv+CjvcH09bVzesvveeGlF/ngpWf510+vIZubojjkEO/+4RXeffNV9oXkMNBVweETlxlZ0jAzWM3x3UeZXLN6j9P/wYH36+y+8JBwzFbTHXAFnd6OVT5A75GjdPj70Xb8DIu9U+i7cunatpd2X1+afS8yNzCFqiKO9l376dj3Gb2JZVj1Zuk4XXIFE26odjvrwn7jrrvIrXWciwMMX45nTb6Cx2ZiMSeBjoNHaNm9mf6MBoyzfQwEn6Tr2DFadvox3z2Nuqeatr1H6fT1od0ngNWRuQflfp3KuE/WEwHi4n24vLaG+k82SbzpFS++SNthH1YnpySyFwnEM7PIya1lYnKCnsp8wk+HEnTKhyM+Phw7foKIhBQqs2OJre1GPjFIelQo6RW9yGTTlFw9yPYDJ/E9doKASxk0NlZzPbqMhcVBLp3JYk6t8b5H/0/wB3/YYuJRQVxYl7scwvLbjNXulKzNbVYzao1GspBeF/6h6x50WhVTk8P0DgwxLZulubEZtc0h+Yff8rgxGUxoNCLSnQGTxSJZrgu7DPFxOm2src4xJZvBaDaytjzHQP8AssUVtAYTFpMes9WOzeHEbNBhsQiLcRcGgwm93ojNamRpcUZye5tbVKBSazAZdcinJ1AI1xOTTqrTbLGwopQzODjA6LRcsugW1t16jQab1YrDaUdnNGEw6NGpFIyPjjE9O49SqUKr1WLQabCYDMy0JPPbo/nohcWt8KF3O9CtrbAwN4t8dpZFhRK13oR2VYFscpSBsSnJWE5Y5S/Ny+gbGGF2dhaVRotRcDKolUwO9dE/OMyyWi+5burXlIyLoEEyuXRN3EerUc3U+AgjkzOodMJ10yhZ0AsvAGGhbtTpJet272n6fbOt9+vfp4Hb4n21HY/VisfpZt1hx2VYRTMxhmlFhctqZ91hxalVoJdNYllV4zRbJety6/Ic2pkZ7AYTHtcdr42HtUYYu627cFttuK12ySXNbRGubNPo5hdwGAwITxmnXoVuZgLzsgqXxSpdc2iVaKcnMS+vSu0R79kf998TAeJi8lTPyZHX1TNdUsZMWQXzrW3oVKuYTQY0a8uU5xZTWdPLmnqN6f4uEi9dIORiCHF5BVSUlZGTkUVNznWiyloojDiDb0AYFc0t9I+OUZMSTPD1LKrLcghJLKOvvYYbMeUsekH8G38fLgGC1SoB7F992CWf6zvxpqXBcRvpXfBdogdJgCBz2fDJlkhghFuY8BUVccJFupgIbt3aAPRbG/HCBWmK8DkV7mHCWlWUF2Qy4rdEHHOHNEYct4lrQpZU5k55sYIXaYJkRaSLsoJ8RtTrue/aXZmifvERLmXuO/nE7w05G22Svt9p593+iLxChkTm4vHgcVkZrqlnatX8uU/qhgzRf9fGR8p/S+qH8H8X7dpop6j/rp6EX/w66xKRzp1rd/JtEMdsXJPql/qzoYe7bfeIvt+vS2kx9fhda/7q8+LN8O3TwB2CF/GcSx/x3ImxKhGuiDEkAHidW273X177W8hepLlG+IsL74+N/7dFPXeIZcQ8IhbNUt3CP13kE9dE3XfzfY08DV92I58IEBc+tYJ61ajVYdBoMGi1GPV6yddWWKeLd52jA8OMTcxjMBpYXZilqaaKrq52MpITiYtLobZthOmhdpqHp6jNTiI5NYOs7GzaRqZZkA+RnZBIXEIqNb1TzMnGaWsZYW1tgfqqXlb1+jtEMt734g/bLT/O64+6E/+yB/kfLu3OJCJA9i5T3T+cDrwd9mrAqwGeDBD/qke5goFNr0Or0X/5jtJ051hSL45QvUD9OAH5q8j2grh3JvJqwKsBrwa+mgaebhAX4C9A+RGAWRDGfBWA8ZZ5/IseL4h/tcHrLeXVgFcDXg08/SD+VXfx3nJPzKLmUUFcvHcShCYWxQJGmQyT+MzP43B47lmWPuqYvi2CJLgkYxSJztVo+Py98sNESPXbjZgUGtwuEWBhnXWnBePC8sPLfv7ubOMd3cNkf/PXb3Pb48K8asDlsOMw6vB8RX53Icep1+IwC4v5DUa5W247dpOZ9a8o88v1cwunoJM1WrCq1nALqssvL/AXqdK9FfYDd96b/kUG7wWvBp5QDXhB3Avm3ziYPyqI33K78JhVDJ/zo/tqJKPXYxhLTWFl1fo5WDzqOJN8Thd6UQzP4jDoUA50YTLav7T4LZcTl2qEntMxrK4YueV2YJE30nY8CbPV+cXAIYxf7Ea0o92Y1KYvlf/NJt7CY12hK6wS7eoKyv42zGanZMD3t7bLbdKwWJrLYpcct8MjFXcblcwPjGETMtf/Voj9shbchltOljt6WWgeY7qkBJ3RLvkBf1mpP08Ti0NtXy+rc2t/3Xr5zwt7f3s18A1qwAviXhB/ikDcice0yrDvPmRd4xgWFrCoVnFYjOjmJjGs6lm3KFG2t6Ffmme5q4XJpATG0oowagy4TBqWavIZuZ6AvLmPuZsXaT1ygcXpZVZGBzCoNegnG5iMDWOmqhmb2YrbtMJiQyNOl7BMdbNu0zMbHchE1RDC7WQpM4ju5HYsK4sslBcyHBXN4pQCu3aZ1d5WZPlJzPd10O/rw1hxOw6DhuWqHEZuJLAyPofDYMQiH2IyLYmZ8nJkvXLsOi2qjjpGY2KY7ZuSopYZZkZQ1pYwFhuLvH0E/ewEqtkF7IYl5BWVGNVqDBPdKGRKjDPDjMcnMlFQg1WtxW0xstxcw3BcKjM90zj0avRTPcyW5SMflmNfnkCWlchYegKNhxPRKBSsjHRjWFOgqCtk7PoN5hq70MmXcZu1LFff136dmqXaWubK61kdX5Ys991GFQvpkfRfjGIoQvRhDqtqgfmRccyqeRbq6pjLS2OioBa9So15oY/FhiomkuOR9UziMptwaOZZKIpnJD4DtUKDRTnHal8bk8kJjGWUShSXbr0SZX0BI9FR9EenMFvaw2xVFXq1FsvCODPJsYxlVWDSmTHIplG21DMWHcFUeRsWgwXL4jTT6ckMJxeyPDrE+NXztJ7PwaS3foNTsrdqrwb+Ng14QdwL4k8PiAvuc+MKo8d20Xsjm+niMqZ7enBb1Mw1lKIYXsC91kfn0RMoumro9TnARFUN8pgTjMQ3slxxk2a/WBZr6+gOOMfQpeM0n01mVSZntiwNZV8dbbuOMFHfwGhUKNM1A9jUs0xmZGGTOJDXue1xYugro+9yAsblMXr9DrI0u8BiYQKdV+KR12TQtP8Qsu4u+s8eoftmHmvj/QycP85EZR8rBZdoORiPrCiZnjNh6CaG6N25h/GCMgbOnaQppg7NQBXtAWeZrCikZd8eJocXmStMpPnEVZZbKmjde4CRnEJG8orRjdVTt/UzJhu7GIu8imxwkK7tuxlIKmLk1HEGcpsxjtfSevIi44V5NO3cwczAOLPpF2m/fIPViWlk4XvpDc9gNPgMdR9fY212CnlpItNZ12jxj2WuspSevUeZKe1FVXSJ1kP32q8dH6d/2yd0XcxAq9TeA/G0i7QFXUNek03D7v3IOhoZLapEL++m8bM9DGeUMhh0isHqHlRNsbSeusBUZR7NuwNZnptnMSeG/vgM5kojaT4YhaKjkoFjB5msrUd+/TTDUbWslETT7n+N2fJiOj49grygjfHjh1FOTTMVdpHhlDJmIg/QcaGY5bI82vedYaGpmaHAA4zX9TEeEUxffi3TOeEMhF5jLPQ8LTG12PXmv20W9eb2auAb1IAXxL0g/tSB+Ij/bvoSCpgtq0DWMojbtIa8tpilwXlc6gHaDwex1FXLSF4hRoUK42gzI1ElTIaHsTA6h9NkxLQsQ1kWTldyDRbFPDNFCczkRdPgGy5FRZpOiGYkvw6bSdAm3vV5vg23b2Gdn2D4Sgiy8lQ6z2ViVK8wfeMagxFJzNZWMnLJn+HCSgZjczDOK3GpF5hKjWS+c5gx3230phUjq8in9+wJ5suTaD2UhVmnRdeaRlt8DYqSGDr9w5mtrmQi3J/u3C7mioqYqujEYdazkHOBqeYGeqOTmIi/SMOhI3RfjqL3QhzavjrafeIxaQyYx6ppPxSHojKG8bJh7DoIEL0SAAAgAElEQVQ9S4mH6UypQ1aQjqJrBpuyn5bdfujUeuzKEdoOpKKenWS2IIzuk2eZH5xEHI/PZWQiL2xhzHc7vWlFyCoL6A06y2xvL4N+h1hVGqT33WIucxvWmM9MZr5uDJtGx1LZFYZzixnOKUE31UnbsQR0WgNrdcmMtQ6w2pzMRGEfdp2G4eBQFOOjTEScYCi5gPnKAnqOHGWqspDR/FwsWgOG0TaGruYxFBLC/PA0bque+fxiporbGTx/kdm+DvoCfBkrLkdWlEjHsdNMF+YxkVeCzWBgrSuD0coeZMlRdF5NZCa/mJXeQeSx4QzWDuO02L7BKdlbtVcDf5sGvCDuBfGnDsSHjx1hbmxZYlRad9pxm9eYLc1kvmUE83gVrfvOsNjZwGRdPWa1DtNEG0PRJYxGhDPRPIBVuchKSzXzGSF0JlVjXpxlpigeWcFNGs6EMV9RxkxOGrPt/diNBizqNYkM5e7QculXmM2MouXgESaah3AZNcgTo+kPT2KuqorhpGtMtzcznF+NaUWDW7fEVOo15juHmDqxnZ7MAubKixi+kcJiQxbNey+gXVxguTCWlutVrJTF0eEfjryykrHEcMZ6ppkrrWS2bgi3oIDMD0U+PM54SAitW32ZaGmmfe9mem9mYJK10+4ThkquRNOUKQGmovIGI5nNmBSLTF84SE9mPfLqXJYnVrGvjtD+2WGUE/MYh+pp3hXP2sw4stxw2o8HM1bdjU05x1RUNNN5LUye2EHv3fbHpaMcG2Pg3EX0hnvvocVx+nx6NDNFTZiWFpm9eZaRglKGc0vQjbfRca4Yk9GCuiGFsbYBVlsTmWqV4zAaGBEgPjHBxI0gRtLzma8sYvDadRaay5mur8JmsWGc6GQwrICRkItM1HZjW1lk5mYSMwWtDAZdQN7fycA5XyaKy5grTqc/tkDSpay2GafNgroni9GKPpbq6pgty2M49CK956IYDr3MQOUATpPli+0b7j4A3v9eDTxBGvCCuBfEnxoQvy0M20wqRk/6sziru8OStM66Xc98bizth/3oO+FLy75QlnqamWpqwqIzYJ7pYDStEVVbCe3HjtET4E9P0EXkZfG0BRxnYWQKWUkyysF2Bo760XfyBL0XLqMcnMGhmWToWiwW+73Y2OsOE5qWAlqPnEMzq+SWy4ampZD+swH0njpF96WbrE71M1JYi1mlk97jTycFM5JfwVptIh2+x+g9EUB3ZBbqyTHGInzoPOpL244tNERUohtoZPjcUXpOnaLjdDgrChULVbXIm0Zx2y0oiq6yMKVkNT+ctsPXMCzMMnw+kKniJpymFSZjT9HuH0jHvqOMl7VhGm+j/9gBugMDaNoldroTzNcXsDK1hkO/xnxKMO2+/nQd3EPdx5GsySaZLYxjtiyXVt+jdPv50LTjKNMl3Wjqk+j0C9hof1Q2mrk5hi5ewWhySHzUYm7zmNZYzAiRghh1HwugfX+4ZCg3WliBfqqTroulmE02NE3pjHcOo+pIYbpVjtNsZDTkCisLSyhLk+gLCKTvVCA91wtR99Uz01SH3WbHNNPNcHwNq405dIj7ecyflq1+zBW0SYsA5cw0s0mX6A48Tu9xX/pye1E01CNvaMflsKHpy2a8qo/ZmxH0HA+k51gA/deykKVE0HYsBp1mg1v7CZqnvU3xauChGvCCuBfEnxoQR1CTetx47A7W3R6J5nCDEnEdj9WIZWUJp16H2yK4lZ14XK4NCkQB/g4RS9yOy7iGcWmD/9htM2NaUeKw2qQ0j8OBWzAELi5g1ogAK26JvlFcv30fB7JEt+h04DJbWXeJUIMi1rEdu1aFYXF+44RAULU6nFL9whJeWMBbtVo8In6xYRWjUoHDZMahnWQiPQVlfy/zGZfozGiRjN2cBg1GxQJO4ZYl6FYdTtadLoSsdWEbIOTbLLgFZa3TidtiwSNiIgsqV6sJk3IBm1qN22Zj3enArlWjW1LgMJgR/REybnk26Ck9NjM2tVLK7zJapXRxRK1qL2WysYmVvk5GYqNZaByT6rzXfsuGXkW990VqElGg1u0WbOoVDAvzuIwin32jXnFfHOK+CPc8Bx7pY5fup7gm+iD6I2JHW1ZX0C0vSxzUorxo84aboRuP4MK323Cb1NL9dBnNuC2CV1vcSwcemxHLqgLzmhq33bnxzDhFedHnO8+D1YJJsYR+eQXBfe22GjApFZK+HzpjehO8GnjCNOAFcS+IPz0g/mWDR0Qguvt5aL6NPHd5lyWuY+HHfTd6kSh35/cD1x4q78GEDS7nDQ7lB1OE2Hv1bHzf4Hn22A3M3TxD36kz9J2LYmVe/XnkI4kH+v62/bnQh/2W6nqwHXfrF/+/6O9u+t00sVgwTzUyFHKavuALjKbmYNRaJBC91/4vlvW5jLt9fkidd/M97P/dNn1p8bt9/YsD8Dvc2l9e+A7/9l1d3blHX1rmYa31Xvdq4JvRgBfEvSD+7QDxb2b8/P21ChC6tY7bvhEF6e8X+PVJECDqcdlxWi1SMIm/wMmvryqvJK8GvBr4ihrwgrgXxL0g/hUHz9dZTADm5y+Vv07Bf6+su7vpv1eOt7xXA14NPBYNeEHcC+JeEH8sQ8sr1KsBrwa8Gnj8GvCCuBfEvSD++MeZtwavBrwa8GrgsWjAC+JeEPeC+GMZWl6hXg14NeDVwOPXgBfEvSDuBfHHP868NXg14NWAVwOPRQNeEPeCuBfEH8vQ8gr1asCrAa8GHr8GvCDuBfFvKYgLn99bkmuU5w73uUTK4vFwS8Qlf4J9gaV2C1ISyTL83iQgLNhF29fX1/F4PA9+1tdZv7URu/teicfzTSJcWb/Tvi+q4o7vttD73TZJZb6gT19UfOPal/ugP7zco6ZsyBf6dAvinDv9ub/0hq439Cz68cWPzMZzJtKlPPcLuO/7useNS5Du2G3Y7HbsDiduQbbzgNCN+ys9n7eE3A1+gVtCb1L9G22WnmNB+rO+UafIKLX1oW28y3+wkf/BOu9rpMgmxsadj+Qx8WDyQ3897Jl9aAFvwtemAS+Ie0H82wniYmLzuNFOjzCm0EkTrJhI9TPDDM9r8Kzf+rvcnqVJ8/PAKF/beJQErbsdqNUKNCY76/cxxYk63Q4NI0MylhYXUChVzA2PsKQ1IJPJ0NnuUcN+vS16UJrbYUe1tIjRIUDowTTxSwCBy6JnYnYJs80pZfDY9SwqFdicbinS2V+Wuv+KACWR73EtSu7Jd7nMDHe10D+7isNzD6gFgFlVCmZVehZmhlCaHIgw6H/eXQFeHqeNxaU5NNaHxV+/jU4po768iMLCfIqKiyiva2N2WYvLc6+PG7K0jI8t4nAL4BbtXMeqX2BJbdp4Zm+DeD6UsilmFjTYXR5ur7tQq5WoDJY/WxTc06m4J3b1MnKNRVo83Eu59030WcheGp/EKN2ne227l+uLv607TSyuLEv39/5n9otze69+nRrwgrgXxJ86EBeTu81mY3Cwn6rGelQqFS6X68FxcfuWNLnJq26wdXcxZrsDq1lL/pZPSO1cwGq3YzSasdkd0i5M7MYcDgcWmwO7zYbNZsFosmAXFKXr6zidDqxWK0aTGZvFhGqmi9CsQmZXtDhdbtyCGlVQnnrWcbndUn6HwyaVMVts0vX1dQ9OhxWLVXzs0k5a1CvqczqdOOx2LGYT2rUl6uqL6ZhSYbHasJqN2Gx26WPVjBIamM9A3wDjY3J6yksYHh4i41woY0o9TkFv6vFsLFrWPXikj9i5iza6pHbarFbpntudLtwir8eN1WrBYrHi8qxLedxOp8RT7nS6EFO5BDAuFxaTCfWSnLqCVCbXLJIezUajpEdRVuweb3lcaGXtHE/KZkoAldOBYXmU1LJalFoLZosVs8mIxWbH4XTh8QgdWLFYLNjsTkw6FbV5hdQ0yjCYLDhsG22zCqrV9XXcLid2qQ8WSSeib2KHK8oLfblcYgGwjsO+oX+L3SndE497Q9cGzQpVOQVU1U2yvDSM79unaZ9exmyzYzSZsNrsON0eZpuzyOwYZ6K9hsk1Mw6nE7OUbsMlQFYi6rklBaWZGulnSWeR2iGeE5PZgsvtuQOqtzGpFLTX11BZUULazcu8+N4+Cvrmsbvc0vMn3R/RL5uS6upeTA4nVosFo0HHeEc6GS0y7K6NOh1mDYXxQbx6OJxB2RJOm47GliqaRpU4BP2vbeM5Fc/luseDWHRZjAZm6rNJ65RhslhwClpbi0Xq6z2dWjDrVRSeD0Oms2C1mKWPyWyVTg48bjcOm1Vql/RMi2fe7cZqNqNZGiaxuAqFxozzvoXJg4PS++txaMAL4l4Qf+pAXAB2e0cHv3ruOf7nP32H3/3+96ytrT24cxMgfsuNZqmXnb96mf4FDWp5L79/9gg9cwrGOso5ut+H84nVrJksLIwNUF+ShV9wEYsrMrJizrPrwEmKW0exWoz0d9eTfj2SPft9KW0boqskij/87FUSC2opqGxEq5FTX1bLiFKDcmGEkpp6hnqqOOZziJNXsplZNUqT5nhTGvv3HSYyrZZljZHZ9hqycvPJSihiVj5M/KkjbDl4kqBLQVQOLqKYauPSoV2cCI1lRKZAp+gj8LM0erv6GRuW0V1RzFBPM9f999M5IaM19yZ1w4qNhYldQWFFJcsWG7pVOaWVtcyr1mgtjGL/4RNk1w6i1RnQr06QEHoan6BY+hRa9Jo1+htKuRkaR6d8TQIiAZyqyQ4u+uzlsP9lQoOD6Z1fY7S7GP9dn3EprpAFtWlj8eC2o5powOdaPH0zi3RXp5BTUkhkVgmyZT0DVXkc27OLs9dymV3RoJxuISMllRP+ASRV9LIwNcDprW+w79x1ZubnKY27xO4DxyjqGMNktTLeWErKzesE+J6iomcatWqC/Ix0Tvn7EByVx5LehMWgpiY3iT0HjhJdPoRGr6K7rYmqpEguJ1dw4tPX2HsmiuKo0/zrD98jvaqT3vpCfA/s43xyHQt6M1OVcSTU9zHaWsXokpq54Xr8jxzk1NUcJpWGDZAWiwqrgcnhXqZnBskpriDx4knpfk0rtBLYi4n7llgIOmwYdGoyzu7k4x1JzK2q6K+rYdbiRK+coaatk+W1Gaqru1ldmaMkNpQtB85w7fxuImsnMdnd0iLLrF8m6cp+/q//97v4ptSj1y5TUllASdcsq9OthPnsIeBCFOPzq5jMZoYrkzh2yJczhw5ztaIfhXKR0pTLHDp4nPLuKSxmA4M9DaSFnSe7ppP0I6cYUyrpLk/l8M6tBF7KYGJJxVR3O1VlGQRs3UFMfjNrRjPa+R6u+OzHx88Pn7B4ZKtGabHxOMDKK/OLNeAFcS+IP3UgLnY6yUlJ/Nf/+r/zX/63/8J3/umfaGpqkXagDz7mtzHpteSdf40rWZ1054TzakQ5o51VnNr+PtmVFcQeeIOdlxtoS4lgz2sHKGmdYaAuk1Nn0mkqSeOFV2JZWFEQddmPQxdv0NdaxIdv+FBRlcUHAZdo7GnkxBu/pbYuj50f/I6gvGZq0y6yZ8dVDuwJILesgYr4IPwPR9PbnMWrbx+jvrmJ6ycDiY4rpS7+EC+8c5iG9nYSDx/ldGw5jSWp7N68l9yaSj773ZtE5zYQe8EXn6AwpqY78fk0geyoPPKTGknd40dNay0Xt7zCmYPv8dbJVJZNNsSu32VRkr7jA8KapukuSyQ0PIyukou89UkwjU1VHHzvIPlVnWQdeYVTEbnUpp/huR1hjI8PEH1yG8E3CljSmLl1+xY65QhHA/Zzo6iOosSLfLJzC9XVGfz+FR+KGrq45H+aSzHlmJwe3C4Hq+N1HDp1kktBPry+KYbBiW6ic0qZmOln687dVLe0cWFTAIWNQ/RWhPLx4dPUNNbyzh/3UT80xvUzJwiJqaTkyk5+tyOc8uJ4thw+Rsu4jLwrn7H9yHVaSmJ540+RdDYW8u5Lu4nKrCb2/Xf446ly6uMS8T8YQX1DI0Fvvk5UQRPhh47yalAqLX0j3Dh7kivxjYy0FbHt+WAqs+Lx3e9DU1snSef/xP6wUgaLYoir6aI85hDZNRUc8zlOUX0nRXHBHNoVwbLBilucAmiXqMi/TmNrIb968VVSqjtJvhbJ9awmtOY70d1u38Jh0VERf5K3txxnUKHHpNdQfPw8/Soz8r5SDkRE0jfSyq4XIym+Gs5x/0iaG8s5/MorhFcMo1RrUK6pWV5ZIikuipDweF57YQ/5fSNkF2WRV1PN1l++TExWJanhgfiGRNLRkMxPX32f4vJiTux7jwtFTVRlXOSd7VeoLs7grd/upXFCRvRlP7YHXmF4Rka6zyk6uks4ffUKtW09JIR8zOXiLqov+/HGgVga2hoJPXeAgoYmTr/wHpdyW8iNvMA236vMrBiwudYfHIbeX49VA14Q94L4Uwfi4ui5s62NX/z8Z/zLd/+Zd957n5k5ubQL/PPRYrcYGW9MwW/LCa5sP0Z28zgD9VkcenMbGbn5ZCZeYrd/IU0ZCeSlZKI2mBjprODSpWukXY/i+V1xzC0vEZ+ZTEb9CPo1BSkHA6hvLuFwRAL9EzIqwz/i6NlQDm//mE8PRxFzbAeh129yNTGZydkFlobaiNq/j7TYM5zNbWZ5aZH+zBtEXIqm8voRQivHUEx14ucTTdvwAvOyCdJTokjLTuY3L58gIauQpJiLBETGMjHZIYF4blIJRVnNpOz2oaatBt83fsTLv/k9J9Ib0BrEjnhdelc70xDDr7bHERcVQ2x6DdURm4hummJ1bY38I7sIiSsg+NnX6ZUvs6ocY/Mvd1Ld209h6hU65RqsTrd0lK4YqsA/OpbhhTVmJwZIjThCZtJ5Xj1ymay8ImIvhnIjqRiD3S2B+NpEPZs3f8AbL73I/iv1yCc7uZZZzPDYAImXrhJ3MwP/13zIrxugvzGW8/l9LKtWSdrlR9PoJPERUdxIayRu69vsv5JCdkYiJ0+epWZ4iqobR0lqnkK1OMSxrTdoqyni1N5IhmaXWegv4cNXosiKzCQzrZuFhWVac8PYdzSdkMBEWocWUSzMkRwZTVL+IEvyXg5uTaIq5iZp4cmsarSMdFXhs+MyLXnREojXxfgSl5lEdFoS8lUt0/0dXN3+GSMKsRt34dAsUZsfJ4H460F5LCmXGamuorK8Ga3JJgVZcdkMjJYk8fqWwzRMLCOO+G0mLcWB5+hdNiLrLePEtRgGhpo58EEk185eJjatg4WlZdrzL3C1oI2mlkbyS8vpls2TdDmam0ndNKad4KVtvkTG3SQtO5WfPe9HQlomOYlXCYiJozByOy9F1KNYWmSo4DzXypvJuLyNDwNjyM5II2zPXvK7xknMSiK5dgjtmpLM/5+99/ySo0rTff+DmXPm3g/33mPut7vWOTOnZ7obaEBt6KYBIWEEjUAgCflSSSWvkvfIV5XKe++999577703WVVZmVnpM8vpd9eOlKCkFjNAw2kEUbVyZWbEjh3vfsI8uXc877PPXKO+rYFwf19Cw6Nxv3kQt6wG8tzuklzVydTEEBnpESQlR/HGFncGppUMt5dzPySWIZnEn74F/eDfZRKXSfy5I3EhwBHPJouLishIS6O7u0d6jvusq2XFamZhrINru97mvT236JtU01WVzvmdxymtbaYqK5h7WW00ZmZRmFmMwawnL+AwZ9wiKc9L5C27UEZnp0jJTSO/ZRzz4hzxZ69SUZnOZd8QuobH6SoJ5vVN+3EPiuXU795m6+YblJZlcdbZl9bBUUYb0/ni9HGy4lz47G4iUzPjlEa54OETQEXwFcKbp1FOdXHp0gXia/oY7W/G494ZYlMTeX3zNfJqWyjKTCIuPYfJ0UbOHwgnJSqbjMQqIqWeeDHuJ/eSnBTE61t3UD+mYkVSN6+inu7l+J9/y65Tl8ltG6Eu/CgOAaUo5ifwObWX4NQCPD55jxxBbn1VvPfb69R1dFGQGED3vJFlqZ415nrKuOToTF3/LENtpbifcSQt9h7vXPKhrqmZzPgE0vPrMS6tsrJsYb6vjHOu/uTmZWH/2g7SiovxiEmjvjCEzTtukldYhtuua2SUddBVE0Fw2TAa7SLxJy5R0zdImK8/obE1RJ/6kEth+TRUFxEYGkH32DjVETfJ6Z1jca6Pa/ah1BUlc+HgFRr6JujIecCnR4LJDPQlIDiTsalZkr2PcupBGl5OKfQOL6CanSY6IJDIjE5mxlo5uzeKithQvN0DmVnQUJ8VydFDEdSn+RNc1EhpwHnCkuO46OJJ15SS3vpMrh05zNC8VnrWblFNUZwaTGVtFsdDKllQaRgoLaE4v5pFg1n6ETTdns3FT/bhn17P1IwS8UzZoBUkfpGq0Xk6iyO4eN+Zjq4qTu/yx8/5C24HpzE6PUninc/wyG5lfGKKkZFxphTTRLr5ExXfiWJihPDzH/PurqOEJiaw4U8XyKtuoCI3hfjMLOoSrrNpRzgjk8MUPLiET2YVyZ72HHRLoKG+DP/rrjSMjpOel0Z207j0TDzhzDWyI8O4c/YGmQVlxPs44pTeSL5PKBXdE6iV4rl9Ihn5Wby5ZRclA3N0ViRy1dWb4dlFeTj9WTeiH3CZTOIyiT93JC6uByHGEUIwIUYTorKvS4cRU2pajWqifK9zxTda6imqFWME3DjECy++xIbf2VE2pqarsJjywirMS1aqk27z2h9+zx//8AG/eun3fJHaQEFRJtVdYm5rNalX7tLa1cBJ++0EFTUzN9aGy5XT5DcNknfvbY5HNqFWTZJwxoE/v/Iyr735FhHFLSzM9uC+aSMbXn2Z93baUd42QFfifeI6lZiMeroLo3nz9T/w0ssv8efP7MlvHaDQ/wwvvvQiL2/ajX9uG4vKTq5fSiAns5i8nDpixahAQzXhN8/TOjpDU7oTO+7kYngkvDIb9BT6XcLxajbTah36+WauvPoqr7zyMtvP3KVvZIKOfF9eEctefZX76U3MTY5SnhFB/4JZ+jEg1GpW0wJlYWd54w8v8/JvXuRT+xO0DHXhf+QdXnjxBTZusye7aZjlVZHWtywJ226HJdA7PktbbhhnT97CNy6Xoc5idr38Gr/5/UZ+8b9+yW9OhNBZFUl8xQhGo560C7domVKQFOXGrmv+tFensOfFV3j55d9w4rY3swtqmuKdKB5SY9SMcPNCDM0Vqbzzz7/kF//6K37zmy1ktU8y3VvL8b1/4ZVXNvDGxps09w0QGZzLyPQiBq2a1Gh39twMZnCoiasXUlGMdnDl9D5eefVl3njnfbI7ZhgsiiS6qou6yC8o6Owl5dIJXn/lZf745tsE5zdhEvPFi2fdi7NUZEXR2FLEreha9HoDw1WVlJfUozdb4eESVYn+bPrVr/nVCy/y4suv8tv395NY1kV1+CXpWLz9+gscuuXC0HAj1y4l09tUxqEdW/jNy7/h5T/8Ed+SAUn5LYSIJr2KxMRIEisG0eqNzA834nTzJFmNvRT5n+bVV1/hhTc+I6CgjTnlMO4HfsOrr7zESy/8CtfcRgY7Cziy+SWp7u1Xw5jTzFNamk1l54w05C/O75qaAuw/foPP3vslv/zlv7Dj0Eki7gdSMzAt6Q2qyjOo7hijKuouL7/6Ci/95kXePeXC2LzuCcX9D8hdctWPEJBJXCbx55LEv/kV/JC11ZVHSlyTlBK1ZDWjVc8z2N/P9IIak2UJi8mMUGQLVbNOq2F8dITx8Wlmpiel3pnRbEEotVeXl6VyQlGuUCiYV2sl9bXI/TWajJiMWqxLFpuSWTXH6NAgI5MzkopbqKV1yimGBgaZVMxhNpuxLi1JL6EQN5sMzEwMMzI6yvyCSson1mkXGR/sZ2JKwaLeKKnwLWYLBr0BxVAbfg5XaJ5WS8pyUZ/ZbJQU3yJ1SfywEephoeQ2W5awWpcRIxNq5RQDA4PMqxYlpbzFpGN6apTh8Sm0RpHDLLAQqn2RT29DWhCz2ahjcniAkYlJlCoVJpNRwmqgv58JxQJ6k+WRYntVUrwLkhO4WIVK3GCUYjYZDSwoZxgaGWVSMcX45KSkKLcp/FewCsW6yYRet4hifgGVWoNqdpzB4TEUSo2k4hfCRoGbUPab9HqGWvK5fOwONR3dDE/OSer3pSUryrlpBocmmFQuSj1foVoXqvIlqxXjo/oFpiaTyAwwYdAt0N/fx+ScCoPZIim9hRhNKN8lpbtezVB/H+NTCgknkVuOlAUhdABWLCIP3LLE0uPzRCjPV1aEth+TQY9aOY9CMcP0jALF3LykYNfpdIwPDTA2OY1KrZbU4haLLVNBOTvNyMiwrazB9Gh0RfyAXZGyHwRmQgG/umyVYhVZD0b9IjNjIwyPjqM12HLS9Zp5JkaHpWH+Rb0BvV7HwtwMgyPjzC2osYjMDPESmQICV5EpYTKhnJlkdGyUmalJpiYmUS8aELEJ/EV7xbvIapieGGZ8YsJ2zoq2Pz5pvvlFKpf8GxCQSVwm8Z84iX/N1fFois1n9uDXrRPrn84NflzjM7ddX3pdPeu3kep8wuTj8Vqbucf69Y8/S+9fFhPzfFvoLY/BwzWJSb0wDvnmOb3r63xc5ZfLHi945rswIPnqJYo8/f2Zmz21cP024vPX/Yk1/1HZ5WUriolmYtLSmTOIvPqvcFi/7bP2IdX/xIon2/bEKunLV+u/Puq/3urxkvXxSJ+frvMpLJ4o/7iS//D9GTGuO2a2uNeVeWqf66t/Yv9SHevXfvV5fbmvlsqf/nchIJO4TOI/TxL/33WF/UD7kfKgjXpMJotE4P+eC9cPFMKPolqBw/KSWerx2/LUvwu9/iiaIgchI/CdEJBJXCbxnzSJi5u8GFKWhgAlQxabE9bTV8v63sTXdU5EmTXh9PZ1BZ6u9Dt8Xx/H121uK2OL4zuH8siq84dsyzPjl/ZrswmVYhc9vEeWot+5Lc/ckbxQRuDngYBM4jKJ/4RJ/CFWs47RwR66Otvp6u5iaHwWk1nve4kAACAASURBVHVl/aC3RMqrK1YWNVrMz7AFFURn+zFgQTGz8LW2lX/rLUOQ2eryElrlAuZl4X727F6leCZq1OvQG4SD2VfDx99m/w/XVtGrxLNfq82R7dts/G3KCv/6x0PcEmGvSqps5aJJWi5wtRoW0Bot3+xZ6kObj/i3CUEuKyPwU0ZAJnGZxJ9LEhfqdGG9KsRcopf9JVF8ebUKo+s19Mpebuzbi6d/MEFBvtw7fom05mlJzCYEX5LC3bqEWT9HdnwxY9MaSYQlrEmFSEmItxZmhigrqkepmSQ9uRKtxcLSkrBhFXaptn0LS0+rsG0Vtp/LK5L9qAjFNtxrtcVqsUhxCjW9UNWv314IhYT4aXFhhmz3AEYXhZhKCNXEULHVZqW6ImxbLRh0GhrKyqms7EWrMyLsUwUekv2o0WYVK2xDBdmL/QtsbBOm2OxIhTWrXqumOjqB5uEZlldXvrR1FbaxUtlHdrBms0VyCRM+3qJR4oeGJOIyGW32tEYTJoNRsp6VJjxZWZLiFoY8wm5VO91OWFiDJBQTMa4um2nI8sa3bECytLWYjYw0J5HZMIZR5E4L61XJjtVmYysEarZjYZWwWJxsIiGhTUrdEliIttgwt1mM2iYZEZjZ7HSf/TPoy5NE/iAj8NwjIJO4TOLPHYkLUhJpPOnpqTjfuU1bW9Mz8sQF6Yg86WYO/3YXrSPTjI8Ok3/rEFvPZzIzO0VFaiRuHr5Udk2gmR8nwi2d3oFZeqsK8Xd9QHhqOSPTM9SnPuCTnccpb26mIK8WpWaB3tpcvN08yK/vlUh0YXKU7OhQXL2j6JvVSr1K0ZMWKu+J7nKCvLxILKpHZzIzO9ZGQW4egb7+FDT0SUp2xUg3Ub4e+AZH4vbxBbqmFxhoqsTb1YWg1CqUBhMLYwNU1VST5BtFbFwKfq6huLt6kFrZjd5sZnFuiORgd7wC4+mYUGJSj9A6PC0ZkoyN9NAzMorZrKU2JxE3N3ecdl6iqK4PrWaWzJhQ3APi6J/Xotcu0t9SQ1ZsBD4BcXTPaKXRB9tIgZHO8mKyYkKIDE+itbSAgDv3yWsYQCO8x2c6SfRzJzAqmbGpKSoibvNvv/6Ymt4Zybt9xawjJ+QUF1NbGettIK20gZaSAAIL+qRJPZIC3XF2DaamZwrNwiiVtQ1kRwYREp9F/+gkFcGX+dMbeynpmGRisIVYfw+8QlIZmdNI+NTUVRPv60lsRjnKpyaQee7v1nIDZASegYBM4jKJP3ckLnqnsbGx/Nf/9l/4v/+f/4tXXnmFnu5uqTf61TluI/GFiXr2/upV4rKLKS3O5t5Hv+Z+UiV5EZ5cu+JKblYUO97aSFFbFwFOybQ0VfPu+x+SUVyG04FrZFV10lQUyfZDJ6htqePEJm/qStM5s/MQaZmJHHh3EzG13fg73eH6gziKIy6y42IehqUVKV9aM9XA529tIiY1jVPH9hBe1kJluhNb9x0hMzuJD94/Q+3AEIFf3ODGnUiS755k05unKS7Lwf7IBaKziwi5t5NLEWU0FwTx1hvbiMwsIiPUk8NHXSkuz+f4pg8oaGvH8/IJ7odkkhbtwv5TZ2lqyuZUbB06o56siEj8gzLoyXHl/fdukhoXxY439xBX2ESm12EcvgglNeomfzoZRN9AJ94X7bntnkBh6EXec0hh0WSV0sas+nn8973PMZ8UvOx28/r2u9QUJOB68jJ1Xc2ce3sz3jE5BDlf4qZHMOWxd3jxlYt0TailkYIVi47sgGOc9ozAfu91Emr66KoKxS+rluvXzuKTWkxFcgS3jvvQ3ZrDhx9ultY9uO2Ec1AOrSl3eXPjdaqbGjl5+Ap+sQWkB97n5IUoqrL9eet1e5JzS3C/dZ3E4gFMFpHiJf/JCPx0EZBJXCbx54/ETSbSkpP57//1v/CP/+kf+Zd/+WfqauqeTeKTjXz+vzZw9vINbl06wzt/+Fd882rwd77P+ZuRpGdm4XbuHW6nV+B7N4HGhg5K0jPJSMni0pYzpJW2099SiNM5f3oHWnH8zI/sUHe2br9HTl4ukbc+YltQEZF+tzl5+Q5RSelU9kyjM1kl57Lxugje+iKDWcUUnTkufPQgmeJML04HFjOvmCT25AUKqsvxunCC8vYR5sbbcHrnGInh/jieuUp8agYpkS6cvelNWaYf1+LKmJkapzAmmfjYWiYnZ8j1PEJCUQFn/WJoG1Yw1NuKu/NpItOiOB1SjlqnJT0wHG/XKMJ3/46Q6kFm56YJP3GXlLxS3Lb+DqeoDGlyi80f2FPU2kJ86F3KeyaYHm3i5K5INOL5u7AY1c4SffYMVX2jZFyxwy+lGMXYAFmxfhSVpLBhwyni07LIiHLhoLMrZTl+bPgognmtURreX7HoyfbYxf/85Uvsu+BJe/84XVVheGc00VxdSU5+CTFu/lzd70J7Yzof3UqQ8vRrUjNJjsmkvyqEzXuiaavNY7fjTcLi0siOC+Pe6SuSgcu58GKmJsYpTsmmIK8HvfGp2e1+uvdyuWU/UwRkEpdJ/LkjcWHy0dLczDubNvHSSy9w8uQJaTrSJ4Vgtp64ZqadY388xciiGZ1BS03gDra4Z+Hl7sH5+9FkZucR5edMZVsHfndiqUoOZstme4LCk7j9yUUyyzoYaCnk7oUA+gbbObPdj6wIL7YecCUnP5+EoAdkNvfT3lRJalISFxzted3BixGNkWWrifHaSLaeSWRmXkFT+D0+c0+jpjgUj7xe9Op5kh0vUVRVyd1TR8luHWZhuJ4LOx1Jjg2WvMKT0jLJTosgPruU9vxwAsu7US3MU5FTRFFxH6oFFTVB50kqKuS6cyiNoypGu5txOX+KqIwodnnmsaBREe3hzf0HMYR9uoGruZ0sLMzgffEuKcXleO/biHtMOvl5qdzziaF7sIeCBD+6ZrWoFJ2c2RvDohCeiWf52nkSL96ha3qOgluHCc0uRz07Tl5SECWVObyy8TKJWblkJ8eSkJNPR3k4v3snShraXltbQZB4XtBJ7G5HcGr3eUIy6mivDOVBVAZXHS9w0zWCpJBo7h54QFdrDudia6RRgNacfLISchioCeedbVF01OXhcPUG4Qmp5KUnEheVRk1asITPwsI8lZmFFOX3YpRJ/GdKbT+fZsskLpP4c0fi4pm4ELW1t7VRV1vD9PT0s5+Js4ZB1cvZdy4xql+SnMhGSt35xD6GguwUjh7cz347e+yuBNE7NUa4Txptpcl8/Po29h08xubfvcX2O8mMdVZzbrsj6eXVXD4RTXtTCVeO2LFn/wF2nnShZWqW/CgvDu7Yy47PPuLY/VRUJiE2W0Y718edg5vZZ2/H9n3nyW4epKs2jojiQcwGDZlXbtM4Okay5xUO7NjD/h1/YePm89S1VuN25jh2+/Zz6NB+Mqo6GS6PI6JuEL1OQ21xOeWVQ+h1epqiblDYNUhGwFX2Hzwgten8vRj6+6rZ87kdB+0Ps/cjR3z8C+mvDOLgR7uw27+H11/bRXJVOw0Jtzm0fR8H9n3OrfA8FJMjlKWH0ac0oFf1csUxBb1lWbIYlWxnrzkzsKChJuAMMeWN6BZmKMmIoqm/j6Drjuw+YMeuQ46EFzQy3lvMhk0HKOqetc1dvmSmLOYKLjmddBUk8vmB+9SVxBCUXIjLuXPstz/D9k8+4e0tDqRmx3EzukaahKWnpJTCrBJmBop4c6sDyRX1+N89y8H9e9l/0A7fuFK6i2OJqH2ET1EZ5RWDWKzycPrPh85+ni2VSVwm8eeOxL/5pSpSzMyo59SS3ebysvCdXmRhQYtarWagq43mljbGFGpJ4azX6tFr1FJKWmNLO5193XT1DaLVaBjsG2JiegGVSo9Oq2ZmbJDGhkZGJmcl5fWCYpKutmbqW7tQqnWSZakYGVgy61mYHqS5sZmewXGprLDH1BktNvtWvTBsMaFWTNDb3kJjaw+TU3NodXrmJoZoaWykuXeURZ0eoeQW1qZiFjdhE2s2CytVK2a9RrIG1arn6G6uo7Gtj6n5RYwGHYrJIWpr6hgYnkY5p8Fi1DI53ENjYwt9AxMohe2sTkV/dxsNrd0oVDrJStNsEB7Ywt7TikZt+ErYJlTrepsC3rioxCDKLVkly1mD0SARendrM60dPSxoDSzqdPR2dTGr1kt1rK0sS3GpdEZJjb+gVEnHQqNZRKmYoLmphba+Pjr7ephSKNDojJIXt1nYtmp1kq3tyNAQo4oFlIpJOttaqW3pYV6lQVi6Po3Pyrdwsvvm55VcUkbgx4OATOIyif+ESVxkmX1l0CJIVfTixUukOy0vL0k9eJFW9Xi5mNBCpICJtDXJIGZFpGqJtCvb6/G2Ig1LrBfv0rKVlUfbLUu5249TvCVF94rwuF5G/IgQqVqPXyKexzGtStvb9in2JfK/hUmNFMvysmQnKpV9tM3jbaV3ySzlUZuEr/XyCiLdS8ptfxSnWLb6qJ1fmd+sSO2S0uAe7UvsV7RHxP14H9L3Rw16vEysf5y+JpYJxzhRTvjUr49ZascjjEQ5kaYmygp7VKn8o2MhpZ89ilXCXhjzSG0QcYjj+Li8wGZVWicws7VFYP7oGP4VPj+em60ciYzAD4GATOIyif+kSfyHuGjkOmUEZARkBH4sCMgkLpO4TOI/lqtRjkNGQEZARuBbIiCTuEziMol/y4tGLi4jICMgI/BjQUAmcZnEn1sSf/x89usvpoeSPaqwMh3o7aN3YEwSWAkbT92iluW1r59m9Nl1ChPPh1jMBtQqvfRs99nlftxLhW2qRrOA3vxjnPv5IVaLkQWlFp1ajc5kQjOvZFGjQaVeZFma43yNtRULGp0Oy9LyNwJbzNeu1eiwWIW+4KduxvqQhytWNEIMaV3CYlpEqVSyoF6UdBxm4yIqvemJaVvXgygshDVqJXph9/uTx2p9y5/PzzKJyyT+XJK4IHCLxYrBYPiaiUIe54n34HT9OBcvXuPSpZucux1Nz/AIdRVVaJbWpMk/vvmlK+pcYWqwifjIGiwrq9980x9RSa1ykoT4AEr65zAvf7cJVH6Y5tjwnRluJiqkmKbiAlqHBylNTKQ0PZ242AxURpunulU9RHx+GZNK7TcKxWJUkRlXwsiUGutPPe3s4SrLuinKmlqZUaqZ6C0jMjyOmOxy5lQahlrSiK0Y+NofQAa1gvhYX4p7ZzAuiYl4vhHEcqG/EwIyicsk/tyRuFA/j4+PcfHSPbZt246Hm7tE5k/MqS3uPGvLzLQk8NtXztHY2c9gbwt+N71oHp2mua6aWc0MdXnx3L/vR1ZBDT09w3SWl1BSkIafRwCVPeOoNYsoehuJ8A8gODqbcZWagdZKfJ0KUCsnqEqP4Z5zAOUdI6gXVXSVFVNWWkxaQQfDfU1E+rjjG5omeXurZ4cpKKkgIzKI4NgMxue0tslS1pYYHe6gb3gEq9XMxEADZfUtNFfk4OF8j+D4QiaUWuaGeyktLyPWy524jDLmtGYpbWt1yUxndxe9Y3NYzUaGWopo6xuiuTQLFycvkktb0egWGeloo7w4DzfPOLy8rpPcMEJ/SwkZtf0oZkYoTgnD+YE/VX2T6PQGxrpr8ffyIDC2gNFZDbMjvZRWFBMT4EZYXBaTswuMt9WTV1BAsI8v2TnFpPh74heRweCsBo1ijMLkaJw8gijvnJB6hovTAySGeBMUnURJYweKeRVTXRWEeboRn1OGalHLUHsV3veyaa0uo2d0jJrcTEoj/Qjw8GFcMUVDUQbNIo/eN5Dk8AAeeAfTMaxAq9PQWpKFs5MLKWXNqPR6tOoJMsIDcHP24NoZf7r6p5ge6SI20B//mBxGFXOo50coLcwnNCiA8IwqVHojq+L3hEgRtJqZ7rbFF5ddJvVmJ4eayMnMJMDXj5zaHgzmJdsIweoKZsMMJUlhuHlH0zYwgUqjoaUkEQ+vIApqu9Fo9Qw1VpGRmoS/XxgVZZXEeroSl1XB+LySzopSijPiCPYMoCy/iLD7ToSliXN1Ed38CNlhPrj5hNDUO45eo6CuuobSzBQq2vrorsvH+b4XqYUNzM6OUdbcyYRinsHGHG5fvcn9iEwmFHN0VEXhkdXF3EQPuWE+uHoH0TY0I00KJDIGdAsTBPhdJ6VhiN7mEtJr+5meHKUwMYz7dzwoED75mjkaGurIiw+X8G8dmESjnKI8PZD7LoEUNQ+j0WoZ760mwPUBMenljCrUTLbVUlpaRJiXD9mV7SwIJz+5t/830b9M4jKJP3ckLrzTo6Ki+E//+f/kH/7xP/G//vUX1DY3PTk8+HCNh6tLKAcr+Ph//IHd+26TW1nHzNQM471dpHgGUZ5ygU3HH5CZFM+RTdvxCygmet+bbDziR3y4O8edfOkeGCTozY08iMon/NoR/Aqb6G4oxeNWOnlep7G74k1uRhjXzzpS0NhD7J43ePttd/JLSzlpfw7PiCzivG7heDWenvZ83njjD7jF5eN88w7eCdVoxVSgqxYaEgIJ9g5DsbBA0v33uevrwr5TJ4jNKsL/zk68CrrpKg7hz3/YS0xqNvevXCJRGMaIGcyseuKCg/GMLECp7OP2+1sIDg7k5KnzZOQmcWP7W0SWdlDkeonf//oC0ak5+HhcxTc8nE2brlA2PE1q0H3OXbhFVqI3b235kNLmOhwPnSEgKoVQp1OcvRxNXY4ff/z9i3hFxnP77EncozIojzzP63++RFzwbba9sQnfyCx8Lr3N2fQGss47cvC8P6kxoZw7cJbi1l7C33uX876JBN6+wLYT7jS3lnLs9bcIiIrngt3nBBe10NNUhuftTPK8A6loaSP6zFUywj0IcLlDws232HI1noGhVo4e/JRLfokkhLhw8lIQtfnBvLHtIsnZaVy8fIyokjby3LfyJztPwu9f4P1NR6lp78Lr4Eau+UTjf3Evp30z6GvL49Ot+/FPSOHIG5tIbJ9madU2/axR2cHx1zcSGB3P+QM7CMxvoDrdiQ922RGXEMHmzadpnjNKvdrlJQuN4R/x7tkwEv3cOHPHm8aSUN568wgJcSHY7TxLedsg6Q8c2GfnRvjdPbz2m4+JSkzh4g0Hwqu7iDnwNpsvhRN1/ypvbzpKSnoC1157i+zGdsKunuGWRzSJ4a4cOXSK1v5WLv/lI/50K4LsjCAczp0hNbuYO3vewyctH6ekfDp6qjn+xmaCY5O5YLeLwLx6WsrDcE2pxNfxCLfdI0kMc+HUiYt0zSxKPwq1ynFC/W8QGBnO2xsvUzYyS3S4G443nSnJiODY5rO0D7Rx2mE7V/yTSAh24chZb1IeXGLf3WjSk8M4ceAM1bV5fLTlBJFpedw+fxOX4GKqIs+w6e0TJMWFYnfUmcY+heSp8Dex2M98Y5nEZRJ/Lkk8Iz2d//e//zf+4R/+gV/927/RWN8o5Qp/eT2LfOHVFfQLc4xMDFKcGseJQwfY8P/Zk1xQRfRtVx4cvEdRQz9a9Sx+98Lw9i0heu9mCnunUE528CA2h57BUdqL0shMSSLw7A5882vprCvC9UoU9/cdwNkrjNzsNG5ddiIstlLavqB7kpG2QvacvUF4XAoZMSE4nbtORXUWG68kMDs7R3dhIQV5VWhNFskJbbK7HIf7AZRX52G39QuaB/opyssiOzkFl+sH8MrvpKs4lMtxFcwppilLz6eooA+TWTipLdNTGIezlz81uf58sC2CBO8HXDp9i+TUTEJdLnL9Zha5D66QWN7BeH8rTic288+/+BVn/XOZm5smMC6C6IpuDNoFsnz2ccTJHc/oSIYnplF0NeB75DhJ0S786UEmirlZBisTCYoKpjD0DF7FffTWZ3DNN4i+iVlaKiJ4kFiGy/Ew6lpGMSzOEuDpzwPnMH73xwcMTs8y013EZb9QSrN8+fWr50hMzyLO4xgf+mTSXl+C561Msh94U1zbQKjDWVKjnNj22v/gV//zDTLahlDNdHEmKJmWgUlmB3tIdvUm9otTHLkdQEZ6Cs63r/LA34/Dbx6nenQBxVgv125GU1FZwP5XNhEYk05ymAsffOBDY3URTldSGFWoqA52JLZ1GsvKGqsrS8y1J/LChnMkpGcS53GUD71SKc8PwDG0EuXcDCkXbtKk0EmmOFbTPLffPE7D2DwGnZqxoTHqQo/gXNDDwtw0RVfO4JNcRkHgaRLrh2jN8eCAdybzc5OkZqeQXtNNzDEHKnpG6MgMIzAwlKGxSaoCzpFaVsqJIzfxCk8jOTGGC9ccSKgow3HrA3oVCxQGxxHll4FKq2dxbpSx7ha84rKozgvkhQ3nSZDwPcqHninUFQfiFJGG3b6reAQlkpUazZU7Z0hqHUdMYaudG8XN8V3+7Ze/5qR3FvMaHcPdHRSkZ5ESHIrDn07Q1N2Eo2cMTX0TzAx0k+YVSH70HT60v0dgZAQ5xZVUpz1g00k3MnJyCL57m/vOwRQFneBuVhuaxRn876fQ2T2DbMjz5V3rO32QSVwm8eeOxMVw+uDwMBcvX2bPns8J9PXBoDdIxi5fXgXCVGR1meGiSK55FNE/OioNp19/cQPOkUVE37zPgwNnicysZnK0H6erLngElhDl4Ej7rArtXC9u8bl0dNVx+d03cXH3w//8pzinltFaXcCDq9Hc338MF89wUpKTCIyMobCpi2gHR9pmlEx2l3DkymWCI2JJigkjOjKVjtZ8DgdXSn7n/SUlFAoSN1okIxODehKvq3c4sW8HR0Mrac9L5rz9MbxDo/G9cxDnjCY6c8PwL+tCtTBHZVbRlyQujFA0E23cuHsP+x17CCrtIDfYl8uO94iNSyYi0I34kibyfYIp7xpjergTb6cz3PMMZse7J8mq6yDI14Og9BqmJwcJP7WdU+5+3HD3paVngL7aTO47HiMtxpm3T4XSOTRIbUYo3iGRlAReJqRxksGmbG4K0lEs0F4VjWtCCR6Ot8ktb2NqrB+n2/fx8Ajh95uPUt83SFd5LKecPSnNCeHFNy4Sm5xMZKA7UeWtdDSW4nE7kywXL4pq6gk5dEYi3OvnHIl3O8JHZ1zo6m3EKSGP3vE5VKP9pLn7kuB8gdN3fUiKjyMoyI/M3Cwc3/iMhNp++tpruHLWh8rKAva+8gl+EcnEhfpwOzKP7qZSAnzKUaq0tEdcJr5tBrMg8dVllF2ZvCTiS0omIsCNyJIG6svCcM3pYVE1T8bl21+RuEHBrQ8/JaOhn4nhLtKLysnyPIxjWDljw91EXTpIYFaFhFlm1wwdBd7Y++egUs+SnpdGRk0PMUfP0zQ6RU9eJCFhEYxOzVAbfJ6MqkpOnnHCMyyB2Jg4AoIDaOqs5/KpGBSqRUqiQvB2D2V0YprOuhyySwtxi8mgtiiSl968ZIvf35Ww4noaSoJxjsri0JFbeAbHkBgfS2hUJG0TSsmlTzs/hq/LGZy8g9j+zgmym/qI8XHm5Kk7JMVEc/x3h6lqqeFeTDbdo3MoR/rJ8A6msrSY5IRk7l47zN6jewgJ+oK/nHciMSmZUL9AYlKKqQo8R1TTOEaTkiDnNDp7ZBL/8p71HT/IJC6T+HNH4uJcF8/utFqhup2TekGSG9j6i+ChcA9bZrqvlos7t7N99x52797Jjr2XKaqoJe6+N6XxYdht/ZRtH3/Eho2f4RZbSuzxi3SKObWVffgn5dHZWceltzdwcOdBtr+9gT9/eIPcskI8nDMoi3bj89272bVrH+duBdM0OEG8tP0iGuUQXjdPsGfXTvbs34dPXAmjfaVcCKmUlNYDZaUUFdRIs50J5dCKxUBHti8v/OJzKnvH6C/L4OSujzl7bBvvb3wV+6suVKSFEFzZi0a9QFV+CSWl/Zgtyzx8uIbVMEeh/yn+da8Lg5PTDDfmc+rwPnbu2sP+3Rco6hilLCiCqr4pZicGCAu+S27LIHXRHmzZdY+YUGcObN/C9h2f8un+u9S2NuDicIid2z7l8x1bcQtNoC7DlX978U9s+eQT3v9sL96JJdSG3yC8ZYbRtjycwyMZnVNL3vD+mc2URtxn+84dbP9sF3Yn3Shp6iDo1n4+2LaVD9/5I5uP36amoZKb9rvYuXsPn9pfIrdrjL72Krxcc8hx85F64sGHzpAe7iX9WJuYGsLzzglu+kXhGZPF8KQS9fggmT4hNJbFcfLTXRLmRxzPUNXcSXnIXf703sds/fA9XnrzOFXNHYRePcxHn+1k5ycH8cxsYKCzipCgKtSLerqir5HQMWvria+topvr59ah3VJ82+wukN0+JP1ICcztQa9ZIPPKXVpm9VitS9KEN13Jd3h362d8+vEnHLsfQk1ZDLs2bGbn9k/4/NAJ6rv6qAy7QU7vLL0lfpwMK5CeL+cWpJNf30fcicu0jCsYKI8hMi6KccUs9aGXyGvrIyPEnd1797Jz70HOuScwMNrJjfMJzGtNTLSVceXkfnbs3Mn2T3cRlpuPZ0wmHR2NX8b/yYHzpLcO0F4ViV96HYne99m7Zw879xzgil8aY2qjNLStU00RFnSH3OYBGmI9+WDXbdyc7/DpVjs+3/kpf3pxIzfDEnGPymRwQolqbJAMnxByo33YtWc3O7dvZ9/hMxRUZHHpyOfs2v05uw85EpPXQGPYZeJapzBbVIR4Z9I9IA+nr79tfZfPMonLJP5ckrgg7ce2nX9F4I+vhIdrLFktaJSzDA/20Tc4zNyCBqPBwKJyjs7CZGKTs6gsLeTG7XsE5bSiXxRis2Vp7myDySz5iKsUIwwNjjA1PUH/wAhKvQGt1ohJr2V6fIie3j7mFvWYLVaMj7ZfWVlCp1ExODhI3/AUOqMJq9Ui9bzFSMKyxSKp64Utqfh7uLaC1WRgVqHCZDZLAjXF+AhDI8NMT00yOTmFVm/AYLFKtqZWafvH6VK2UQezQcusWovFYpEEWXMz4/T29DAxr8ZktmAxmqQUK4GJ8FU3WayYTUbmlRq0i2qmR4fp6h6SvN9FDIvKGfp6ehgcHWdRs0BPsT8f3omjB77NuAAAIABJREFUvaOVkfEJdAab/7nRuiSlhQnvdIGdxWJGbzRLPvUCn66+URRqLRr1OInhARQUFZAfd4+rnq70TcyxuDDHUH8fk9OzmKxLmM0WdFojBvUC8zOj+O47Rce4Aq1Wi3VJZCRoUS/q0BkEpsusCj93gwGzyYBqboKenj7GFAsSjiaDjtGhPvqHhpmaXcBgNKPVqBge6GVofIpFvVHCy2gSuK5gNdrS1oRIUpxXIt1KxDcsxafAaLFIPvUGaarZZSwGozQEbTsXV1ky6ZidGaVvcIj5RR16g575qWF6e/uZnp1H6DnMRr3UTotJL50XyyvLUqxGszh/dFjFMbYYJT96ySffqMVssWAy6hkfGmBgcAjVol6K22Aws7y8ypLFxKJqhr5ecbyV6EQapTg+4jg+in9iSoHRLOI3SsfHoFtkYmiA/oFB1JJHvVCiP7Sd+wYtJnGOmY0olWop5Wx0ZJiR6WmmZ8aYVMyhFdhZl1mR8Ddi1Ots9fUPMK1UIc4HrVpJb98AwxOzaPUmxDkq6TjWVjEazFikH6Gy/P3xLeu7vMskLpP4c0ni3+Zkf4LwH20obs4z7bk4HNjJqZMnOX/PgyGlgb++ndhu5lIdku+3zVPcVs1X3udi/dN/Yplt3982H/1R7X/lA/7X+3h6n+u/ix764xjWL3/253WxPmrL420FQa0uWxit82NvZAk6k1mq99n1PLn0y/Y/fMiyVU9FiAOff2aPw4FjRGd3SpoAMRLxONYvtxZYr5ioCT+JnV0AMzrzN0oH/DJmUaeobF3dj9GTyqzzhv9yn1/3Yd1x+Loi65fb2ryGiED6/5bbr6/r6c/rPe2fXic8DNYeHfMn1j3e/9rT6YSPj/n6c/qJLdd9sZV9jK94F/t7+s92HL+qT0oSEX4MUgxPl5a/fx8IyCQuk/hPnsSffaHYiEP0YHQ6vTRTlu3G9OzSP/elApuVZas0/P9EKt+3AUbcyNfWpF6zXvRk/wOzHbHPJZMJi5Sr/NeE8W12LZeVEfipIiCTuEziP1MSt13Sth7Co17bT/Uq/57a9WWv8m+s79thbuvF/Y27lDeXEfjJIiCTuEziP20Sf9T7k6YdXRJuX2LKyr+1V2cjlsfP5MX731rjT/YO8yNvmPhBIR2/ZzwO+ZGHLocnIyAhIJO4TOI/aRJ/uLbKklnHaH8Pne3tDI0rMFmXvxnpCoX7Xz1HtM1tvSKERDo9JoMGpdb4zHI/lXvMszB4ntr27xG18FTXzM1jXVn9ZufE89RwOdafBQIyicsk/tyRuCAVodbtHxqiqaUZtVrNysrKUxes6C2vYtSqKPH15vY9TzxdnPG6fZnI2GY0epOk7hVqYZPJLPXQV1dWsFpMkjraaDShVfSSlNCMxmBGqMHFy2gUynEzquE28qpqGGnPwDO765Ei3ILBaJQmmVhdXWVpySqpkUX9y4IkHomBxDoRrxAhSeWWl6WJWoSq22A0sbS0zOrqCkvWr7YXIwiPO4tra6ssLy0hYhSK+BUhPBPlJeW2EevSkvTdYjYjXlZR38oKYjTCaBSK4iUplUjEIPYv8FxZXWV5ZUVSY4ttxCQxoj69TkFKZBYqo+WZ9pjSfi1mCTNRr1TX8jJWiw1XEYstbluPV8QgMDeaTJIaXMQgJmQRbV5aWkK4ngl1vUlMviHhtCwppMXxlpTQK6JuCybxrFykda2sIH6oSTGbTCytrEptEuQscBftMOsWqK4ro3V0Xqr7cfsELmbTItku3kzoTBJuInNBqOPF8RKxiWMg6rBYrZJFrhBEiuMvcBRKfBHj2uoKFrOIyXacv9zOJI6PRTo+tmP/1Ckqf5UR+B4QkElcJvHnjsRFilZLawvbP9/Bn998A6fbt1Gr1E8qpoVKd8XKWFU8H750keLWMWampuguCuP867tIKWunsb6K9JhAvAPiGJ1VYzKqaStKxd3Nk7SKdqrTAvjza9tIaxhFMTlIbmIY7j7RdI/PMt1RSmxWBh3VkZwIaUA9P0ldTjwurl7U9U5i0M7T0tJEcXIMHv7h9E2qHtlLrqHVjNLc3YtZzCam6CW3qoOp8S6So4N54BNDu/ABn5+htaGG9FB//CMymFB95TEt0o+G26rw8fAjNrMatWUJk15NY2kG9+95Ut05hFGnpq4wBbcHflR1DmMyLjLSVoWvhwcxBS3MG01M9nUzqdGxZDHS39fFiELJQH01lSVZBHgGUNs7Sl9VLC//8o+kVXdjFo8i1qmMpfx0s5a6nATcfUKo6h7FbLUy3l5HYU4GQf7hNAxMsyIsTB+usbK8SGNNDUXZSfj6h9I5qkC3qKC6uITK0nL6J+YZby/E29uP5IImFnQm9Avj5Ma44ROWTsfYPHMDbZRXlREe6EdWWZPkRW7SzZMbH45HYDz981pMZhOzox2E+gURlVzMRF8NRz/9C1cC8mmuqKCiNJtAn0DKOkdRLswR6XCefsUs/c0leDjdJSyplHGVkYWxfuobaon38SAxp5oZlYb++mqqSrPx9/Cnrm8Sg9mMfn6IpNAQAmLzmdHoUc+PU1VSRFRYMDH59ehEGtYzRnS+h/u3XIWMADKJyyT+3JG46IVFRkbwT//HP/Gf/+k/86+/+AU1lTVP2K6K3tnqkpHW5GscCqpDb7SwJHqMi/Pk+h3njHsQ+7a/hVNIDCl+Nzl9zYOqvEDe2O9KdWkh9784SWy4F2/96TRFLQMEurpw+U4EJfGebPnwPnWVecRkZNBZE8HRgHKygly5fvEexXnR7N3yIdk1FZxw2MGtsCxy4v04ezOWGb1FSqWa6a/E5+Q5uiZmKfX9jOsJ1cT4evHAO4XiBG+2fhxHb0sJDp8fJjixiDTPU9wMrEdvFsYuD9GM9OFn70h6YTUBRz8kqmmM6qhQrjreo6E8lYNbPiLYLZjL55ypKUrm4IdbSc2I5/RxR7LyivC68B4XI8sp8gmitmcUvWoCz6B7RFZ3EG+3kQ8cQ0lP8Oe0szdVZWm8+NIGSjpHMYleqchBF6MIa6usWIx0pN3kzT1OpCUHYC+MT4YnSfc4yt5DLuRGu7DVIQKlYUnKbTcvDnPu7Xd592wESa5ObD3uSX1rFbs3vMWJqAK6Wgv44N3jpOXk4HLxIsHhuUQe2sJ+n1wivB7g7B1NWaQjb7/3LlFJiRzae5iU6mayvBw48kUIKZE3eeN0MD29LXjc2otffDH+Rz7kkFc6Z86c4G5SBRFH3uS9zddIiw/lwEe3qa3vJNzhPNXVCZy9fY2csloiPRxwyeulq8Cfj95xIL2oAucbXxCaWkuM3dtsOR1CRqI/ji5+dA4OEmj/Z5zCkoi6fQTHgHxaqjP59IO9RGdmceGjbZJ5jMiNlv9kBH4IBGQSl0n8uSNxMdxakJfHL/7lnyX/9Ndee42ens6/JnGrgebkK5xNbMEohp2XrVgMakqiLnHygQ8773rR0DPAVH8roa5nSEuP5qN3LxKTlEJRUQkdFYls/Myf3oE+blw7wzXvBIpzU7jxl23EpaQ9IvFwHLzycf/iJmevBFBUlIfX1Q+5EJXEEecQmruHmervItknislFk0TC6plhPDxuEZiWweG/XKBhbJqWxmpyM3JJ9Xfl7ZPRdNTl4xQSTffgBIOtJQR7lbNosEo/AjSzU9TnZlKUm473/tcJrekm1jWUuJAKNBoVI60V+N0JJT6yjpmZWSa6q8l0dSfCLUiaYKWtOpvTdneJueshzX61qBzFN8iFmPJWIj9/i5z2URRjrThFptHQUordbw/TOzlBQ1MNafn59ChNtuF74wKJRz7kqGcSuRmxnD5xmozmHrIDHPEv6JTquHYkCsWiWRoqN2qGOfJbOyr7J5gb7+bkoSDy8vM48OdbDM/M0ZnnydXYUqYmxmmKCsT1tjeR17bzzlFfIhMSqapvpDjoEO8FlDM5q6TA15EHMam4fLiB+5EZFOTEsWmLHSn5xbg63GdYoWR2vJuqsjrcvO4QVdpM6KevEFzew5xyhoiTTmQU1BB6+DyNvR1UleZQlpuDx72T3M3qoC3Lg5txRSyolWTFZZMQXUrY5xvJbhthbrwV5+gMmpoK2P/rPxCdkkluohfvfuBHRXEO14+FMTatoC7qMkH1k5LJyg9xA5frlBGQSVwm8eeOxMVzV41GQ2hoCD4e7uQXFEk9vfWXs3gevrZsprvUn1f2XmNAoZEcvaZ7qrho/x5e0REcue5NQ984s0P1+LvcoaSynIL8HELc7rJ311EifH15811f+gZ6uX/XkVv+sRTkpBDiGkRVWR6xmRl0Vofj4F2Am5MrZ2+FUJCfT2ywOyX1FTgn5DMwMc/CaD8Z/jFMa20mKWadmtzIEA5u/ZgdD1Ikhy+ve8c5fdOLrHh/Nh6Nobu+hNicAsZnVYx3VRPmU4lOIvFVRtsKOb9tGyHh0QQcfY3gqnbCPP0IiKhAb1ikITWYOzc8CYqvZ3ZeSXtuJJFufgR4RrGgM9BcmMTpA97E33WhpLkLtaIPT/drJFZ2EHPkHO0KFfr5Xtzjc2hpLWff747QOzXDUF8PTQ0tTBvFM/VVrAYlqRd3cd43geyMJILCIukYHacy/AuyuxVoZnu5dTyOuUckbloc4cQftlHUNYZqpodrV/yprizitH0MC2o1vUUBnArJZ1oxSX2iN55eAZRkpEnTfl47/RG7rl4l2cuOHc5FTKlUZHldxTMhF/ddb+EamUpuTjL3fKKoKsvm1pGLDMwsMN1TRlBaHt6+t4ivbCNi7295kNeJSjWL72UnsstqCT18jszoUC4cOExwfCqhnhe4k9VJV1YAUZUdGK1GClMKSY2vJMrhHK3TCxgW+vBMzKWlpZR9v9pCdHI2OWlRuKSW09lUiqdLvmSv25d0j7Cmackdb/35KX+WEfi+EJBJXCbx547ExZCyEA8JcZEYWhfWlILYn/iTUstW0KmnCPG6xZEDhzl27BgHdh3kQXQeHQ3Z7PjkA7bu2ov94QNc9kunvTqVvfZ2HNi/l/2HHMnPzeLdrXYEFbeTEenM4f17OGi/j8sPkuhrqySloIDB5niuRtRRlR3LKQd7Dtjbc+RGEF3DHQSlFjMxq2FxaoTc0ATmDFYpxJUlC5PtJez/6DBpdf3o1AoCnU9id/godrsP87t3DxCbkkFyYQmzah0zgw1EhddhfOSTPt1bwYWPP+DUPnu2bXyJz4+HUl6YxaVTJ3A46sCBQ1dIy8jh/MnjOBw9ygGHa5RUFHPtwgnsHRw4dHA/YZkd1MZ6cOSIPccO7+bkheMUtA6SfPY63Qt6TOpBQtOL6B/o4NKGLYQU9mCwLj0S3QlHrjVWl0yMlAVy6JO92Nvt5bKLP1NzShri7lE0qMKgHubelRRUgvRXljFqhji24fe8v20XBw/YcdE1hqGBBi47JqMVQsLpJi5v28thB3scjh8ns7SePK9L7Nx/gN3bd+DoFEBBoD0vvPYBuw4eZMv+C+Q39VIfdxOHz+2wt9vFrdBsJsf6CXdyZJ/9YQ7u3IV3XgP+zqe5ExhN6MGXeO29bRy0P8DhS+509A8S53id4qwkLhzcwbUL+9j20dvYXfegNj2Y2Lo+rMtmKvLLyM1tIvHsdbqUOsyaQcIzihkcHSHh5jF27T/Igd3HCCztYrC7liDfcsl2dDDNhdiOeazLy0+cnvIXGYHvCwGZxGUSf+5I/Nuc/GIIXa+Zp7e9iZrqBlr6RlCp1Ux0FnL8jgs5JWXUt7RJnuNiKLqnvZGaunp6hsbQLKoZHhigf3KehdkpejraqKhvZ2ZehclkQKfXYTDqUGkN6DVKRno7qaquY1yhlARPGp0Rs1n4YFsw6oWa2aagl9LeLCZmZ1To9CZpmF8xOUxzYwudnX10dXYwMj3Lot4gqaKFYt5gsCmmhdRbiNjG+tpobmqju7uDptZ+ZhfmGRvupby6idHJWTTaRYb6OqlraGdI+JNrNSimh6msrKBrcAyVzoBWNUtfWxPVDS2MT0+j1urRKVXSPldWrGgNRrSLWsa7OhmbUmNdFuS9Dv2Ha5j1i4z1tlLX0MLg+Izkmy78yg1mK1arWfJAty6JZ+grGBeHOfa7PSRXVEr7nJhTSf7eCwt6SWW+bDUxP9JDQ20d7b0DLOp0qJUKWmqraGrtlKblrI08yo4HqVTWVNM+OM7Cog6LXkVfZwu1je1MKxclv3LNwhTNTfW09QlfcAMT46N0d3USvuNV3NPKqa6pY2hSgVZnkNqsVS8w1t9JS2sTPd1ddHZ1M69UojeaWFlbxWAwoV20lRWPc8Q0pcK7XWQj6FUK2lsaaWzrYn5Rj05vRKMxSBkEVuGPLtzpVlfXASd/lBH4/hCQSVwm8Z80iYte+5pIn1oSvcglKS1oecnM3EAhlyPCGJxVf9m7FOlWj8sJBbz4Ll6PU53EMpEyJaUVrdlyyMUIgPRaFelZj9Y/MpQRpjLiJWJ4/LJdurbvYvITse3jkYX1+/5yH+u2FeXEnyQqk9LSbD1jMXGHGJkQvV0pvkepY9JEK2KylUdpV6KMGLUQaVli3yI9TMQsUsnEOimeVVs8Yl8idgmD5RVWH8X59K3HFsujOCTB25qkYH88gciX7X64hkU/gZ3dHtpmNdIkGKKNot7HGEi9exHvo+Nkw9+WOidS0MxmE23JBzma2sai0YxFmPesrkopZqKt4vja6rSlfUkpa9JxXJPaZzFqyThoR2bHtKSREAK9x20W54jAT2Dx1Xa29DuBunQsxfES+DzCQrTRduxXpcc5YjsJ1yfaJJT5tuP9NHbydxmB7wMBmcRlEv9Jk/izLhIxY9iS1WTrxS3Jw5zPwuj7XyYegViYV85hFLnj32EHUm9er0KjN7Ispa19u0oEURtUC5LKfvXhs6bv+Hb1yaVlBH4MCMgkLpP4z47EfwwXnhyDjICMgIzA94GATOIyicsk/n1cSXIdMgIyAjICfwcEZBKXSVwm8b/DhSfvUkZARkBG4PtAQCZxmcRlEv8+riS5DhkBGQEZgb8DAjKJyyQuk/jf4cKTdykjICMgI/B9ICCTuEziMol/H1eSXIeMgIyAjMDfAQGZxGUSl0n873DhybuUEZARkBH4PhCQSVwmcZnEv48rSa5DRkBGQEbg74CATOIyiT93JC45Zq2t8lC4dT1+fY2j2BPXlOSn/pXj1hPrftAvTzu2/aA7kyuXEZAR+BkhIJO4TOLPEYkLm61VlvRatDPT6KZn0M/MoJ2axqReZNli/XecwB6ytmRlWafGoFRgNZh5uPZdfMO+6d3hEXFLPzaWsep1WA2GJ73Hv2lVcjkZARkBGYGvQUAmcZnEnx8Sf7jGw9Ul1JURlO3ZTdXRo9Kr0uEwFSfO0lPYxJJlxUbO6zzHJYPNh2usGGcZcHKg6twNRpun15Wz+YX/1TUivMrXz/jxRJ1Pln7sES69r62yalpEPTSCRW9gxahiMPQeQyX1rD7lpS7Kr/9bX8/65fJnGQEZARmBZyEgk7hM4s8Ria/ycMXCQkkw9ddvMd3exlxXBzO11bTfu0zZ4RsoxzX/f3vnwRVFti7sv/H9j7u+9a31mfOkc+acO3MmnBnHGUfBMWDCAAYEFXUUDBhQkCCCESUIRnLOOUmmoZsGmqZzAp+7qqAdnUEdZ90zI/KyVq/urtpV1H66dj317nqrNuNuDxPjHpwWMzarVR0289kzD86hZgp/XEXtg3rsjvHJQUnGXThMJlw2mzqYhdJIFK+qA1u4LCgjiHnF6nE5J8sqz/6ekq93gBOP047dYlEH2lDGMbe25FO56ziD7f14HGZ0JQUMPdVODg4yMY7bbsVmsagDjHgbprJOp82ibrcyoIf8CQEhIATeREAkLhKfgRKPpeJENGaTFbfdhnNslP67Vyj8fit9HYNYB/rpuhFL5eHDlB08TMO5O4zp+ui6cYlH//g7haFn6K3uxaFppO3CaSpCQqgMCaEl7Ql2sw1LZyVN589SF3GS6og0bFYzxronNJ0JpeLQQSpPnKYjvwmnxUj/jSjqL8TRHBZK+eFQqo5dYairk+7YELK+Xk3FwRMYdAP0XL9Ib0ElLquZ/ge3qDx4iLKQEGrDExnuN+Ac6mUwI4nqI6Hq9tRcvMJIzwjjHhnC8k0HMZkvBGYzAZG4SHzGSXwoK5aSkLPoOnsw9vdheNpETehesjYfw6jRM5B5nsff+FIemURz3Enuf/oNtVGZaErv8ehf/6Qi4T5DT1t5GhZC1uc/Un3nNk0/7yNv5b9pKWtjuPQuuf/8lKyAQBqelGDVdFAX+A15ASG0p92jYN9anmw7yEBDG61H1nH/0y8oO3eb9tSrPP7qW0oS8uh9kED2j7tpufcEU+9TGg9uoyEpjdGaZLJWfk/e/gs0J0WStXIVBbuu0599l9J1ayiOvovm3hXKNn5N68M8XE6JyGfzAVrqLgTeREAkLhKfcRLXPzrPoy8/J9vHh1xfH3LWruHhZ/+mJuEuNsMAtdu/piTgBNqKSnTFRdSHbaYoNIyB5koKflxFc2U35s4KKnaspjIxjcHySnR5mVTs2UbuxccMFqeQtzmQgYYeNco3Nd4na812mm88ZKiqCk3GXQp/WEdXRgFNe9aT7RPGqMGIwzBI/da1lF0rxVj9hLJtR9A1d6lRdtNhf+rjrtMc8gM5q/fRV1zKYFkpbbEHefzd9zRfT6DQZzcNd7LR19Qx3FDGiHaQcc/Em9qwzBcCQmAWExCJi8RnnMSHHl+iaP8h+mrqGGyoR19XRf2JYPICTjHW3UG17xdkr1pHxbETlIeGUro/gOq4JAaf1lDos5qWml7GGgso2fA1ubt2UvFz2GS5AwcovZ6PviyN4gNHGRk04baYGKu6w5Nv16gJcVUnwikLOURxYDAdT/Jp3LeJvMCbWK02XGYDzXt9KL9RzlhtDuX+xxhs7cE1okGReE1cEnXbV5L1zRrKDh2l8tgxykKCKD4QQmd5Ge3XLlKydzdFOwOoOXsWTV0bLrtrFh+epOpCQAi8iYBIXCQ+4yQ+nBNPZXgcNiUT/Zly65iDwYxrFG88yGhLC9W+31IWHMdQaxsjLc30Z12nNasYY3/Tc4mbOsop9f+ByjsZDLc9Zbi5hvb0W7TUdDBcnUnJwROMDNtw2yyYGjPJ9ttH64NSRtvb0dfV0Jp8DV1TPS3Bm8nbexub1Y7bbKDlucSzKd9+FF1LN87hvimJX6N+xyryNkagrW/C0NqCviSVqoS76Nvr6S0tQd9YiybzFjUh28kPT8I8ZHpTG5b5QkAIzGICInGR+AyXOOr93/oH1yn2DULb2ktXYjDZvptpzsyiLzeZvJU/Uh+Xh3mwRZV4a90ADkMv9aG7yPpuD635pfQknaH4p1U0lz99SeIepwN7fwPlm76m8NBpBsorabl4lNyAQww0ttF6cAt5+25js70g8ZsVGGvzKd24i/b8SmzaLhoP7aA+MQ1d9nmyVq2hKu42fYUZlPitJ3/nNXrv36bYZxOVt3PQ5GdTfWAbRWdvYDFYZvHhSaouBITAmwiIxEXiM0jiytPW3IxVZdCSeA+Ha0J9uMszjwdzUwlN4cG0VnRi6W2iLWIvhVv8KNjoR8m+0wwNjOEy9lJ3OISeDgMehwPL0wIqgwIo2KSU20hFdDLWUTOm9hLqo68yZnSqt6qNO0wM5t6kdIcfhVs2U7gzgNb7RdjHRuhLCqcmsYRxp4txu5meC4dpfNKKuaeR2mP7Kdnhj16roz3xMh1PKnCaBum5GkrBpo0UbNxAsX8o3S16bD2NtF74mYJNm9V734uCwuit78UtiW1vOobJfCEwqwmIxEXiM0fi3qY69dAV71f1/YUHsSiPZR13ObGO6LEOD+NUHs2q3NetlJmYmLwRfOrzhMeulrGNmfEot3O9sJ7n61fLjuO0WrAaRybvPfc+5nWq/C/bMLl+5f8o95/bDAZcStkXyk943NjHlCfH6XFM3XOuzh93YjOMYDUYcDocz+9Ff74d8kEICAEh8CsCInGR+MyT+K924um+KtKeFOcrnsY2tdAv5ZTHpE63pl+mvVj2l6mv/uQVt3oC8WIxVfwviN0773dus7e4vAsBISAEROIi8fdS4tK0hYAQEAKzgYBIXCQuEp8NLV3qKASEwHtJQCQuEheJv5dNWyolBITAbCAgEheJi8RnQ0uXOgoBIfBeEhCJi8RnjMSVBDF1dDEl+3x8XF7CQPYB2Qfe2X1AOVb9Jqn1P3AaIRIXic8oidvtdkZHjfISBrIPyD7wTu8DVqv1+fDG/wF3P1+lSFwkPmMkruy1ytnt+Li8hIHsA7IPvPv7gETiIti/XLDmP+E3UM5Yle5x+RMCQkAICIG3IyCR+J8gqT9DhDP5f4jE367RSmkhIASEgJeASFwk/pdH+yJxb3OUdyEgBITA2xEQiYvEReJv12aktBAQAkLgnSEgEheJi8TfmeYoGyIEhIAQeDsCInGRuEj87dqMlBYCQkAIvDMEROIicZH4O9McZUOEgBAQAm9HQCQuEheJv12bkdJCQAgIgXeGgEhcJC4Sf2eao2yIEBACQuDtCIjEReIi8bdrM1JaCAgBIfDOEBCJi8RF4u9Mc5QNEQJCQAi8HQGRuEh8xkh8chSzcZwOO1arBYvVgsPpxDP+29GCnj2bYNzjwu124/J4mHj27O1axjSl1f+vjho1wbgyQtE0Zd7XSRMTyqhxHpX1H2Xp/f2UZ35PTDxD+UnU32ncjcejvDzqc/GVcsrLPTVtNnF+X/cfqdd/joBIXCQ+cyQ+MY7HZaY08ybRUReIio7kesZjOoetz0XuHf5v3ONmTPeUtKQ4qrUW3J5xVQyKgLySeOl9atjAV01TTgacDgcuh4WmojL0do86GItSXl0nipCUdU+eUCifX/zzrvdV///Fsord1PW+MJTh8+Wn2U5vnSfLKGtS7ThtPX8p693eyeFd1WXVRX/7v5X1uSwJ2ptvAAARv0lEQVRDFFfVohuzPmc5WfyF5dU6v7y8d7uVd+X5+C77AEUFTdicblXYirxHesupammntqKO4TEbHs84424bpaVFPNUb8ExMTDJWqzX9+pWTAu/JxYv/8+Vf4SXK8kUIvBcEROIi8Rkj8XG3E6dJS5zvp0Rey6C06BHJJzbx2Rc3MVpt2O02DCMGrDYbFouZhvvnCIrNQGe0YjaZ1HqOWew4nS7cLic2qxWHImaXC7NpDLPJjN3pxuV04rTbMBmNWCwWrDY7XZX3CLh4mcbefkqzs9Ba7dit5sl1mhWxedR1WkyjmJVl7C7GJyYVoohdWZ+yTUazDbvTicvlxGI2YTKZMVttqhi9R5Rxtwu71aIOs6jMU3oa3E4HNouZkZFRdXuUkwqlvsoz843GMex2B26XG5fbg8ftxuN24XDY1TpazWa198Jms2IYGcFsseJwudXttVosjBiM2BxOtQ4et1Ots3HMNDVt8uRnrL+B/f7RFFd1MTQyhtXuVCNnpVdkbFRhbsfpcqOcPCnrNBqN2J0unE4nDpsZk7KdY2ZM+loObr9Jv34Eo8mCxWZD31VJcWk+Qf6x1LYOYTbbsBgHCN8VyoOSBkZGDNiU+rk9uBx29bccHR3D4XKpv53yO4yZTJimfgeXwspmxe5wqHXycpV3IfA+EhCJi8RnjsSdduyjvVz6fgU3ChvQarppKklh4Ud7aejpIT/9Ots2bSQo4iqlDXXEb/6O1Rv3U9jaTWFGInv8Awk+lUCrRkt9eR7x5yI4n1LCYH87V84dY/fOA1y5V4m2X0Pu3aucP3aEwMDDpJQ8Jf9WOJ8v+5yY7BZyUlLo1GnITknCf7Mf+0/H06DRM/C0ipjTAWzaGsz1J7VY3ONMjI/jtpupL0znyL49BByLpKijj9qKbC6eP892v02cPHeL9mGlt2BCjaJNI1pSok/hv2kbYVGZDFrs9LXWEn/yEBt9txF9qxCtros7d24Qc/Jntgcc4EFRAxWZaTyo6GBsdJiqkkfcv5/ChdhE4sMOUtraSvbdy+zYtIHgsBjKu4bRN1UQGxHGpk17uZ6Rj27USF9FDj+HBBJ87CSxaTnojVY1ojf01rFjnT+7tgXiu34Ptx6VMTQ8SF7GVfZu3crRiCRqn/Zj0NYTG36EbTv2cbuwDp1OQ8rlMHbs3ENcegH9XaVsXh3C8aNH2XP4HNWdGrqbC0l5cJ/NP0WQU9TI49RE0tOzOe67hi1b9xK8fiPxt3PpGRyh4sEtjgRuZ2dgOMWNvRhH+rhz8QT+O/Zx6nIGeoOJjpoHnD15kjuP8hmzu9/H47bUSQg8JyASF4nPHIm7JiUe9tX/w2fXES6cP43f2s/ZGpVFVUYcW7fuIiW3iMvhfqwOukhu4iFOJaXTVPuYQJ/VXLmTxuVtn/Jj4B1uRV5k9a5zPK5uIzsxhNU7o7iffpt//NfX3MotIiLYj8jrOZRnnOez7+IpzUpiw8FwChraifEL4MG9JHw27Fa786+eWsf6w9EkHdnI8q2XuP8og6vR19CanGrkaOxuIsJ/Ewl3npATt4VP1/5M/OkwVq4/xePsAs6vXUvA5SrGbG61O76vs4qwM2fJf5SB//ItFPcMk/XwLtGJtyi9f4ttH+6gtK4UH79NRKXmUfo4mYNBF3hyN5zP/JJobajhwpE9xF+PYclXvtzMaaCtIYuohGgKikqJCltPaGoNFTExxN7MoiIrhVMHtpNXVY7/nG+JzSjkybXz/LD3PM19I+o2GXqq2bF+K4evZpP3+A67d+7k2s1LLP5sD2nZJYQHBHHgSALZsdtZ8u0pHqXfJvbGbR7HBfP99gQqyx4TcfYKzdXZrFu0huuPqrgSsoPTqfmU50RzKP42a7f4s9nPh7/57KS8vZ3jvptZcyCJupJc9q87wOVbeYQE7ycjt5Skw+HExjykqyGboP2J5D1Mx3ddBBVNfeSlnOSzjcHUdulxqSdGz4938kEIvHcEROIi8Rkn8cg1SwiPv0t+7mPiI/bzpU8yOUkXORi4h9jE60RdPk/45ZuUpZwj6lEpTSWpbPlyKxei4omLPEJIWCop11K5nVJFX/8AaRFr2RB6idi4K4RtCyQ5u4Q7Caco69Kj7a5k66o4agvvsv9sFPVPu4jZtJu7iTEE7txLZHQM8TFnOHflNmXFmRw/Hon/tu85dDKCHoNN7c4ebK7i0vYT1Hdo0HXm47vQhzPHzxF5MZOO7n7qc+8SfjyHUauTZ+NuuupyCdkSQOTpKDYv2kRhp5bsW1cI2n2IhAuX2fqBP2X1ZeyNvkXd0160TxtJPhtLU2s5fvP9uXPtNqFbTlBVlsKa8w8ZNJjprMnjVPBeIi7GcPLoVo6kVpCfEM7+nUHEXTrD6aAtZOelMP/jE7T39dFX95Dd5+Jp1gxPRuI9VezaHUlhg4bujlYSrpzlTNgePvM/SlzCNS6cOEnM1XRaqrM4ExJG0G5/Dp24xOnPPuF8XgeD+kE0PRo0bUXs8ImlW2egLuUckQ9LqcqL4VhsMr4/+LLWZw1/XxNGdVcbx333k5FXy9ionpuXb3I5MoXwLds5cOQCJ7cd5XJUBo3Fqaxb70fE6Ui+23mO8rY+Sp7EEnyzAovNoSYgevMA3rujt1RICAAicZH4DJK4A4exn4QN/ySrTce4y85AxQ0WL4ym8O55joUdp6qpjYr8ZC5df0hjZhQx2VW0VmWyx3cnBVXNVKaf42ByGU9SH/HkcSsjw0M8uLSe7dEPaWmt4dSOn8lvaOLR7Sia9Ba1e3j3mkQai5MJjbxIU0c38VsCyUi+xMFjxymvbaQy9wYxyQ/JunmD9IIKSvJSCAz+jtQmHTabjZHOWiIP7Cantov2vFg+WRJK4pmfORAaRVtnH/ejdnLgcgEmmyJxJ2WZF/hpfxwNNSWELt9MXmsX586EcTo6nebaQkJWbKe8oYKT1x/QrhnG0POU9EtJdA7oyDuzgYVL/8bR65UMND9kX2IxY1YHFVdjuHDwBBV1DSTHBBFyM5ujG3aQnP6I2pL7RIb5kV2axYIlK8hq7qAx+wrbj56mtV+JxJ9h1NQTsG0XiYXNtDeVE75vI3EXQ1gWcImmtlYeJidzKzWPypSzJGSXU56VzOovDxMb8AOfRhWh7W7gWNAVKisKCNqSzPCYlfaHMcTmVFFbEEdY/B38dkWQX1TDxaAPCLySycn16zid8IBhXTenjwVz7mwEi1eGUllRzb2zl0m4mMaTSF98TydTVZKN395oylr6qC5I5NyDVpwuF+MOPZq+ITWJTo74QuB9JCASF4nPGIlPeNy4rSPcO+RHed8oE+NuLNoaQn9YR21LIwkHdrJ84UL+tXI1OQ199BbdIa26gzHDIPHhu1m+fDkrPtpOcZeWiqIySit71EhZ311C4DcrWL7iQzadTqV/oIfSJ8l0jtqxjLZz8vh9+turOLJnEzH3S0k9FkFb71Pi927jb8uX84+vviW/sZfmnCS++HQFS5d9zK4D8ejNDvW2LLfNyJ2443zwwQqWf/gRN0ubuRcVzrL/+v8sWLiEL78LoEFrmcqw99BTlYnvJ5+x7MO/q+W/PX2fh3FnWPnpVyxetoIV//ySA3EpXM/MRzs0hknXR95tJYHPjLEzn7U/baBeO4qxt5TojFo1Wa+vLo89P32Bz7eLWLZiOb7bA0gMC+Dzj/7NN4uWsHzFd5y/+oT8G6EsXbqAhfP+Lx9t+5mWqUjcNtLJiYP+LF26lGUf/zf7IzPRjXRzfd8qFi9exJe+O3lQ1U5/9W0++fgDFi1exP7zCXR0VhD80Qd8+OGH7Dp1hX5NA2fPZKknLJqSFFIq2+isTeNmZg7Hz92hqXeI3qY8Infv4ezWnaxfvpylS1ewI+QiTW11HP7m33zy3ytZvHQZK/yOk3vvMh9/uJyv/rWK5R98xs74HFoqUkkp7sbtdmHuymb9+gdYnHJt/H0UmNRJIvG/XGBKdvFsf1mtVvX2ozc1yGcTEyiZ20o2ucs9ef3Y7XRis1jU7G+zyUBXRwfaEZOazaxkKStZ2srB3GgYRtPXx8CwcSq726NmhCuZ3G6nnWH9IL0aLaNK9rjdjtvtVLtilWxvh92Jw27FOGpgaNSsZoI77XbMo0Noenvp04+qyygZ0bq+bvo0AxhMym1vU7e1jXswm0YZGOhDMziMYVjHvatRnIpMpOlpJ7rhMTWzW4l4eTaBw2ZhWD9An1aLfkSPVj+sZoAPavvp0w2iHx5EbxhVs8ddUxnhHreSHe/C5bSr984rmdtKvZV7r5XsdiU73jiko69fw5Bej3ZAy6hhiAFNH5qBQXQ6HTptB3cvBREefo4zh3ZwJOoamhGz+rMoWetWiwmtpketn9Fkxel0qNN6urvRDo2qWfYKpyGdhu6ePkbNFjUj3zSspV/Tj94wht3hVDPo3e5xNTve5XLgdDnVTHJlnlPlbcem3E0wOophSEtnZxcGk1m968CkMFd+R/0gWv0gI4ZR9FoNGo2OwUEdOiV7366s0z2ZVOh2Y7Eome3jb9q9ZL4QmJEEJBIXif7lJxG/V+IzsoVNs9Eup4WWpjJKm1qxOl3TlPhrJrmdVtpL7xB3KZ64+FtUtQxid4n8/ppfQ/6rEPh9BETiInGR+O9rK/9rpZSnnylRstKboDz57V35U7fLaVd7NiwWmxoxe+91f1e2UbZDCAiBlwn8ORL/8UdGNZrnD9yY7d3HUv+XLyHMtkj85SYo34SAEBACf5zAnyLx3DVrMOp0f3nEJ/J8WZ7vCg+R+B9vwLKkEBACs5vAKyQ+l9Q5C6Ze80ids4jUOfPVV5r6eWr+3IWkzlE+LyJ17uT8ybLKMgtJnbuQe0uXkevjg2l0VCQuXffT7gMi8dl9EJLaCwEh8McJvEbiiojnkTp3LveWLJ6U9dx5v3yeM4/0RYtImztZLm3BApSXskzaPGWeIvF53FsmEn9XIt53dTtE4n+8AcuSQkAIzG4C00o8bd580hcpQlYicK+k509Jeu5U1D01T5W89/M80uYsmYrO55K+eBEZy5dLJC4R+LQRuPekQiQ+uw9CUnshIAT+OIHpJT5X6R6fkvd8pZtc+a50myvd5/NIX7iA1HlKxD35fVL0SiQ+nzSli33uXNLmLyRt7gIyln0gEheJi8T/eBuVJYWAEBACryQwvcSV7vAFk4JOm6/IXBH4y9e8VYHPU6ZPXRN/Pn/Bc4mnisRfKy9vJDrb3yUSf2X7lBlCQAgIgdcSmFbiipjViHrOgsnu8blzJ69xq8L2Sl15n4zYvdfM0xdOReHeLvW587j/yUcSiUsk/tqTGUXi6tPKXrurykwhIASEgBD4NYFpJa5e11a6z9Uu9MnkNuWzep1c6Sqfs4S0+fNJmz8Zdatd70oXvHr9XFlOEbwybwH3lsk18dkeab+u/haLRR0kRCT+66Yp34WAEBACbyYwrcQVGavXtOfPI23uoqmENiXRTek693aXK6L2XhNfoGakT14jn5S9kqGuvDKWSST+OonN9nki8Tc3UikhBISAEHgVgVdI3HsNfPI2MSVh7fk18bmKxBXJLyJdma5G616Je6PxRVNSXySRuHSlv7YrXST+qqYp04WAEBACbyYwrcRf6i5Xom/vNXH1djIl+lYk/0s3+2Q3ulfg3hOAqevlcp/4ayUmkbh0p7+5mUoJISAEhMD0BKaVeOqcOS9knb9477dX1FNJbc8T2xSxz5m89UyNzJVbzJT7yueTsfQTcteuZWxkRGQmUflv9gGJxKdvmDJVCAgBIfB7CLxG4l6RK5G18vnXL2X6q+ZNlVUi96VLyVEHQOmXAVBE4tNK3OFwSHb672mtUkYICAEh8CsCb5D4r8X9lt+9El+9GoOMYvYbgc32rnSl/kokLhL/VauUr0JACAiB30lAJC7R8V96ciES/50tVYoJASEgBKYhIBIXiYvEp2kYMkkICAEhMBMIiMRF4iLxmdBSZRuFgBAQAtMQEImLxEXi0zQMmSQEhIAQmAkEROIicZH4TGipso1CQAgIgWkITCvxFyfK5/+DMBAGsg/IPiD7gOwD7/o+8D+FsYWsD7IkOQ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034" name="AutoShape 10" descr="data:image/png;base64,iVBORw0KGgoAAAANSUhEUgAAAfEAAAKhCAYAAABAVJcXAAAgAElEQVR4Aeydh3dUR57v39/wzpuxJ9jjOHFn9+3svtnZNTknAwZsjLGJJmdscjImR5FEEBIgQAgRBMo5CwkkhIRyzjm3Ogfp805Vt0ACgcnY44JTp2/fe6tu1beq9b2/WP/r//ziTUTx+eijF1N69cJ/0CCiZsygqaKCNo2GtrY2VRQG99aAVqvFaDTS0dGB+qcQUAgoBBQCT4dAJ2+Lz//V+UWRuHrReFUvW4rEn+4Hq+5WCCgEFAJdEejkbUXiSjq+Jx2/KgIXz1Ek3vXnqI4VAgoBhcDTIaBIXJH3ayHvzhcFReJP94NVdysEFAIKga4IKBJXJK5IvOsvQh0rBBQCCoGfEAKKxBWJKxL/Cf1gVVcVAgoBhUBXBBSJKxJXJN71F6GOFQIKAYXATwgBReKKxBWJ/4R+sKqrCgGFgEKgKwKPIPHe+HzUz1HEcX98PurjKOL4Ca/36of/oMEqTly9KDzyRUE5tnX9OapjhYBCQCHwdAg8gsR7SaL2698P39698enVG9++ffDtI4i8tzwnronzPiKhy8AB+Hwk6ohjQfL2Y3E9aORwombOVMleFJH3SOSKxJ/uB6vuVggoBBQCXRF4BIn3xrdXf0nQgoj9BwrC7iWL70cD8e1tP/br39dxLCTzvvj26mu/T5B4L/FdSOKDFIkrAu+RwFWceNefojpWCCgEFAJPj8CjSbxPP3z7dKrShWQtJHE7mQvyvq9e74VvrwHyXiGtS7L/qL/9ex8Hiau0q48ksc546Z/rp5LEn/5Hq2ooBBQCCoFOBB5B4nbSttvF7xO5IHUpoXfaxHsJu7ldpS4JXtrN7RK8ndD7qtzpSgp/7AuMIvHOn6L6VAgoBBQCT49AjyQuVeZ9hORtV4/bbd5C+hZFkLog+d749ReE3Rtx/z07uIPUhUQuJHTl2KbysD9OyyBI3GBQG6A8/U9X1VAIKAQUAshNyzqJ/IENUOzOafcJWpC2XZ3u22uQ3amtk9B79cGuYrd7rttt6MJertTpjyMwdc3+gqPT6bDZbOr3qBBQCCgEFAJPiUAngYvP+yQupOjedru33SNdELpQnQvvdLt0LtXlHwm7ubivM+zM7sVul8r74Nfv5anTNRoNqrweDF70y4ci8af81arbFQIKAYWAA4FHk7h0auuHb19B0nYbud3OLcjc/l06uwlnts7rvfp3u9/nJcWJt7a20tTURHNzsyqvEIOm5mYa6hvky9OLJHJF4urvkUJAIaAQeDYEeiZxqSa/H+8tVeoPhJh1xol3XvPrdz9uXJwTErx4AZAhZi/YO72lpYW62rrHOky9SJJRbdnV3kLzUVlZqUj82X5rqpZCQCGgEHjhCDyCxIWkbXdg60zeIqRwuwrd7o0uHNo6idx+r1Cz97UnexFJYD56eY5tgsRbmltob29X5RViYLVaqa2pVST+wn+GqkGFgEJAIfBsCPRM4r2EZ7rIwtY19ardFu7Xd5CD4Dtt5CLsbIA9s5u0mXfGjYuY8Zcnibe2tD7biFWtZ0ZAOJ8JDYiQyF+kdkKp0595SlRFhYBC4GeOwCNIvJcj0YuQyIVN/KN7xS6Nd3532MOlI5yQvrt8Fzb1Xn1emjpdkfirX7lC86FI/NXjrp6oEFAIKAQehUDPJN6FtLsS+FMfi7zqIu3qS7CJKxJ/1JS+vPM/ShLv6KCjvZ0Oq5V2UWztdHR0PAyCuM9mo91iuV/MFllH1OdxdTrbfuynTfZDPFj2RzzrcffbbD3386Ged8i+yb4/pj35zEeNod1Gh82Bz2PaaBd9Elj21M69fgm8f2Bsjmc81Jacq/t96ehxruzz2YmdGLfojyzCdNTZ/86+dj3Xee1xn+KZYoyi/NAc3WtH4OKYhyes19nve7CpA4XAS0JAkfhLAvafsdkfI4l32CzYdC3oKivRVlahrWvCarF2h7+jg3aLEVNTHZqiAlrz0mnKzqExKwdNWSX6FhGn3t6tTkdHO+1mI4a6WrTl5WgrKh5fKqswNGtob+/AatBhqKtGK/rUU73KSnR1DZiNZnl/twc/8EWQjb0fNT23VVGBrqoKY0srVrP5IQJut1owt9ahq656ZP17fayutmNhfUTMviRhK+bWBnRVj8dDV12NUdOGzXp/LjqsFoxN9fa+VFahbxJ9ttwfcWf7GtG+mE+BUyNWq412swlzcxPaCvs8i/MWowFTSyPaysf35d74xPqob8FiMGDRaiRu2vIfqCv6UFWD2WBCvORYtE3oa6sfj2VVFfrGJjm2x78Q3R+6OlIIPCsCisSfFbmfYb0fI4m3m/S0plzmxoIFxC5eSswaJ1o0euyyeIckQFNzJVURV0nbvZ6ISZ8SMmYMYRM+JeTj0YRNW0DCHhdKYpPQNbY5JC6k5GprKyNt43pi5s+3lwULiHlEiVu4hLQroZhMNnTlOaR+/w2xixY+4v6FxK5cz133S9TklGE1WaRk2NOSksRXW0Tq998Su7Dn58cuXszt3XvIv3SVuoIKrEbTPTK3GbRUXt9B/LIlj+jL/TZjlywj4UgoRp2xp64IFQMdViOV13cTt2ThI/sjMIpbspSkA0coS7iD0UGANqOGApetsi+xixZzY7cHLdUt958l2zdReX2Po/1FxK51oqXNiKWtliL348QtXEjMoiUkOrnRXF1Fgdsu2Y/YR8xL1/kSz4zecILGmlrqon24sXjxD86r7Oe366gsEaRsoiHmBAkrlj8Wy9hFi7i5dQcFobFom1rli9pjlRv3EVBHCoGnRkCR+FND9vOt8GMkcau2hfqQgwQMHoBf/4EEjphJTXUr7VIF2465tZScI5sIHT/k3u57MiVwb+GA6diZr08fgj6bwu2zwZh0ZknkHVYzlqYcbs34Et9O85K8374Vr9ii917p0we/wUO5ccwTg8GCJvsWiZOG4CdzLXx0fwfALs+Ufejbj4gl6yjLrMb2oPbAscykFF6STuKkYfj1dviidPbbsRWwfdOhj/AbMISIZespvVuGzSrU4mDVNFF6ZD6Bg4WjqqjvGHPX/juORf2grw7T0qhxvAR1X+sd7VbaTTpKjizCf0Cf7ng6/GI6MZV96t2H4C9nkxVXhMVowtrWSM7qKbIvYq+FwE/XU5Vdee9ZUk0v2ndeTIBsvw9BH8+kuroNU2MJefs2EtCvL779BxC+bD3VeYVkb5iDf1/HXDhw8enV6bPTib1j++R+AwgcPp3ynAKq/NwIGTr4nq+PnA+RQvpBXPoPIHDCFxRnVWHR66m9vJmQkUN7xvLe83vh07s3AeO+4PbleCxm6w9qXLojrb4pBJ4cAUXiT47Vz/7OHyWJ61poCDtCwOCB3UhcqHGtugaKj60gePgg/ESIZL9++A8ZStCojwkdN5aQMaMIGCQiK3rh268/QeMncTckBYveSLuDxG9LEheOniLSYjBBo8cQPGYsIWO7lk8I/XQiSe4+GI1W2rKT7pG4ICu/gUPkM4UGIGT0xwQMHoSfyKPQuzf+Q0cQvfworW36Hs3y3UlcEHBv/AeLMYwmeMwYgkeNInDoYPz6ijTHffAbMIiY5btpbtRJ/4CuJC6v9x9M4IiRD/TfPpbQCZ8RscQFjehLD6v9YRK3P0/gGTx6jNRwhIwZTeDQIfj1c4xv8FAiFhyiubENi6ahO4lP2kRV7pOTeMG+jQT264ufIPHl66kpLCVv+zJCP7H3P3j0aIJGDMN/gGMbZTFng4fcm7PQceMJ/3wJ1cVl1Pi5ETZ0ML6CuPv2I2DYcIlnyINzO248EV/Po6ywAauhC4mLl5Z+AwgY6qg3dizy+SOHI/eaENf79id44jpqa7VYzffNCj1Aq04pBJ4ZAUXizwzdz6/iT4bEq1qwGg1o0nyJ+uKT+yQ9djzJp3xoLinDUFuDtugu+XvmEzJyoJSa/QYMJnDscmpqmrGZTFISlyQu/iD3H0DsXlcaSyppq6xGW9WlVNegra3HpGmTeQvacu6TuF//wYQvOUFjaTltwlZaXUrZlTPEjBlp3663/0CCJ02jNL+hR2mtO4n3xqd3PyKXn6ChTPSjCk15GRUhZ4kdPwb/fvbsioHjJpN+PVWq6S1dJHFBKgGTt1FbWEJbdTVtXccgjmvr0DW2yno9re6HSLxPP4K+3EJdaQWaikrZnhhjbdRVYr8a43hxGiC1HCU5tZgfJPEvBIlX3Xth+CFJvDuJb6C2tB5DSyva6mpZ2srLaUsPIHj4UKn9EHOWeCGM1ooq+5zV1KKrb8LUVEuNv4PE+/QhYMwEcm9koansARNZp1GaKKxGPXWdkrh4mRq/jNJbGY5xV9NWWUlzeiyJ8ybax96rNwHDR5FxuwqLwdwTpOqcQuC5EVAk/twQ/nwa+OmQeLN05srfu4bgoULS7kPA2ImkegZiNphptwoPabuXtKWlmjK3FQRLibwvvgOGcts9HqNWj6UxGzuJ98Zv4GBuHL2AXmfGJup3ejh3/ewQznEdaLuS+OARRK6+hFajkwQvnmtprqb07E4C+/eTLwdBn39FaV49NuEB/cC/biTepw8+vQcQveES2jYj7Rar3evcrKMu3JOYz0dLE4HfwBHEbTpOa7MBc+t9dbp4oQic4Uxzg7DTdvHS7nZs98J+oBvya3cS74tv3wEEf32IllbDPbu+IGJLay2lF/bZtRz9+hP46WRKsmswtT4giT8PiX+zkbqKZrvZwNH/dpMRS30KNz4ROPTGb9Bgkq7dkOrsrnNm07dQ20niQgof/zlFGRVYLTbpvNbT3Ao1SbvJcI/E5Zr6fAOVWWX369isdFhNNCV4EjTUrv0JGD6C9KQKzHpTT5CqcwqB50ZAkfhzQ/h8DQjv1Qc9o5+vxZdX+ydD4hUN6CszSF4xA/8BIv//AKJWfE9tQc09h69OlNqNOvRFydycMVaqpH169ydmoRMtTRrMDVkOEu+UxF1oLKumrboCXU2XUluJobkZq8ksw8G6krj/4BFErbmMTmu4J3EKkiv3OvgwiduegMT7DCRm4xW0Dtu9GIcgTlNNNhmbl+Lfpze+/QcRukComxsxNTfes4kL9W/gV7uoLyhGW1Mhy/1xVKJrqJdjECTW07+HSLxPf4JnHkDb1IZZL4jchNVkRF9dTM7h1XbspaZhFuWF9S9WEhckXtnc7cVH+jE03uHGuDHSVOE3aAhJPolYrR10fT+yGbqQeJ++Dkk8A01VFdoH57a+BpPWIF/8HiLxieuoSS+2j9tsktofi7aF8utOBA7sL00wgSPHkZtei8WoJPGe1pQ69/wIKBJ/fgyfqAVB1oIERdYzIRWYzWZEGlNRRMYyo8Fgv+aIi32iRl/xTT8VEq8ur0OTFUvCrE/kTnp+A0Zx+5A/Ou3DXtciRM3aWkOu0wpJOiKFcOSs9dRX1ncn8T59CRzzCVFfzyJ61tfEdC1zZpOwzZnavLqHSNxv4DCiVlzA0NiC1WDAqtfTVpxG8topsm++AwYS/MUTqtOFJN4DiQsp0aZrotRlO0H9e0tbbeCMlVRkVGNsbLhP4n364jd4NJFTp3XvvxzLLOIXr6OquO6RTnYPkXjvfgR+vJySiEiKI8IpiY6gJCqcDOethH4ywr6L4ZDhRG3xQt+ixdL2giXxF0HiwpGt/wBCJ3/18LzO+lp6w9/xycQqwgG7SOLSN2HoLHI8r1MSFUlJdCTFkWHkeTgTMekTqU4XjpbBiw+hbdJiUzbxV/zX6ufzOEXir2CuLRYrBoOBmpoasrIyyczMpLi4mPy8XHKys0hJSeZu6m2KC/O4m5GOTq/HbLbI+FiZ5MLxAvAKuvrYR/xkSLysFk16NDdmjEFszOM35BPuuMdJz/GHBthhkwRYcHIrAQPtm/6ETp9DcXY15vpMuyQuvLqFXVx4offrj1//7kUkNApZuJnyu1UPkbj0wh4+hYTV60lcv5Ebq1YQIhy/+jvSGA8eRsTCQ0/m2PY4Ete3UO62k6CBwlGrP4FTllORWoGxsf4eicsx9LZvTPTgGISzWPDHUyjJLH9ym7ggQOE8NnCQdPoLGDwYUYRjmXC0EyQWPvMgdXU6SWIPeac/rzr9RZB459zK/nafV4FRwMiPiT+Xgllr7E7iYm+I3nYnu85xC4dF/4ED7S9nffoQMmkDJWnl2CyOZDEPLT51QiHw/AgoEn9+DB/ZgiBgkXhE26altKSE9NRUbsXGER0WQmxIIGGB3gQFehMc5IO/nyc+17y44uNFUV4ebZpWTEaDlNQ7ifyRD3pFF14fiXdmWzNjNRqxme12baGftvbgnV4tSTzqIRI39uRcJEhc30TR6V1SBSpCsHoicWED9R/+MeFfTiFiylQiu5ZpM4jZfIiq3Icl8U7i7CR/4SEvvNJ9hCf5wMEET1lMToJQyXZJetJlPh+yiT9KEte3UCZIfICDxL9aSsWdsu6SuHhmvxGETZrcvf9TphIxZTpRc1ZRUVDzSKmxuyRu9z4XLymSxAV5SxIb4HDqsntnpxy/gqbZIKV7q/aBELMfA4lL7/T+BI///OF5FXM8aw5J1zOxiFj3rpJ4FxL3l2MfjP8gQeD20DuxXuI3OlFXUCXNZSpOvMuiVocvFAFF4i8UzvuNCeIVEnhLSys56RnEx0QTGRJItJ83EVc8iDjrSuhFN4IunMLn6hncXffhcnAnZ5y3EebjSWbabUryc6msrMBkMklV/P3WX8/R6yJxkT3Nqm2gPiWB0qBgyiJiaSiulfHcjybxTkm8L34DR3L7iDc67cPORR3tFqyaGnIPfXtPnR7x9bdUlTZ0U6cLSTVm4x7K429RcyuZ2qQuJfk2tZn56FsND0ni9rhsEX8sNhVyFLFF7/AxhH+7g4Lwu5gfI6k9MYnr6ik6vIXAfnZ1etCsVVRm12Js6qJO7ytintdTHhHbvf9yLLepTslE32aQoWk9rbCHSbwv/sPmkLLfiTsHD5J66AC3d24ldtJgRwx5bwJHfknu7XKpju6ZxJ8xxOxF2sRHfUL65RCqb3aZU8f81ty+TUNFizSBdSPxXr3wG/glN7/bQerhQ6QePkjKnp0kzBiFv9SyCMe6cdy5liAd5mTa1p5AVecUAs+JgCLx5wTwwerC5i3IThCv2CxEqM9Dg/3xu+bNpQsnuXxqH37HD+C+fxOex7bjcXQrx3eu4cjWFexbu5A9K+dwYtc6XA/uwvXYUXwunqQqPwurWYMgHNH+6/r32kjcZkGXHcWd1TMI+eQTwqfMJf1CHBarDZHs5aE48YoGDOV3SV4+HX/hAd5POLaJ0Kq6e85lnRiKjG/6krvcnPbxfce2+fvQtHR3bJPe6UfOoxOe2EaT1AYIjUBnETm97Q5hD3inCyezz9dQeiOB2pSb1IlyJ4mGrBzaqhqkhGfPy93Zo+6fT0Li0rGtMp20DQvxkzbeQUQs20BdWaNMS9qZ7MWv/yACpx+iubbxXr87+28zmbFZ7JnjxAtoT/+6k3hffPv0J2jqPjSVtejrGzE2N2Gor6U++irRIwfKEDoRYpVwMQ2z3ogg8dx10wgaIq71I1BK4o8j8b4EfzyLmhotpsZSuoWYvSgSF97p4yZSdLdMplaVOHTOq8BE5te352/vRuIi4mHCamqSszE0Ncmx6+tqacuJJ/GzkTJKwHfAYCL3+2I2WmjvwWmxJ4zVOYXA0yKgSPxpEXvM/eKPnyBZrVZHeVkZqUlJRIaFcNnzGKed93P2yPe4H/6OI99/w+HvlrFvzVwObFjM7hWz2Lt6DtuWTGHb4q84uGkphzYv5+B3yzl7ZAuex3eRl3mLtpZGLGZ7LPJDbPSYfr2oS6+NxK1mNKkh3Jw7XmbK8h8+geSjwRgNRkzN9VRd2yHt2ZKkRnxNTVUzlrY68navJ3jIIHuI2fAvuHshFEOb3vGH2YrNbMJYX0WZ13Z7OFSffvgOHMatC8lYdF1DzITUNYj4w+fQteiwGIzYhFr/wSJyl7e30y1OfNBwIlddRNvmCDET4VAivegjiPLBuepG4lIN35/otZ5omjVYhUe4QY+5RWBwnKhxQyR5+A8ZReK2k2hb9d1CzITXeuC0QzTVNNjNEg/232RCkJjIEd7Tv4dIvO8AQmYdRtNmkpKqvU4HbdkJxIwaKtXq/kNGEOuaKD28bXotle6rCRom5qQvAROWUpaaLz3i5cYmZiOWllryd8+xq6X79CN44m5axDiayl4qiRemlto97B/ExPFd9M/WJU5caFYCJ22kKrvi3lyKTWasbeUkThyHn0wgNJCwrVcw6gQ+PXv894SzOqcQeBoEFIk/DVqPuVf8URYbNQhP84KCfGIiw/Dzu8i1q2c467xZEvP+dQvZv24BTusXsnP5dHavmMn2JV9yYMMiti+ZzMavx7Bp1sfyuiB1cY/TugWcPrCR8y4HpDq+MC8Dg1b7WtTrr5XE08O5Of8zSeJ+/YcQs2wbNdklNKbeIPXbSXYvdBEHPfob6us02EwGNMnXiP58rD3VaO++BI6bTaZHEE0FhbTVVNGQnky26278RThQ794y21nApAVUFTdIghdpV+8le+nXn6g1WykNj6QqJprq2AdKTBTVyekY9CY0WffTrooQs8gHQswes4weutSdxEXGtr6Ezd5CUXAYVdFRVEaEUuC2j+hPRRY4sXXwRwR9+hXZoZnyZeWhZC8TVlMQGEzVg/0X3+NiqYqNR9Os6zF73KNIvPUBEtflp3DzCzuJ+w0aRsQqESevx2bU0RC4m2CRtlRmPOtPzPbDVKXm0lZbi6Ykn/IrRwmRyVp649NnACFLXdFqxeYn5S+HxPv0wX/kGNLOX6MyOrqHuY2hOiaSxuI6zDrtvbSrgsQDJm2k8gESt2nrSJs/3k7iQlMx4wAtGuET0POL0UMTrk4oBJ4SAUXiTwnYo24Xsd4aTRtFRYVERQXj53OOSx6HOH3ke47vXMW+NfPZvnSaLLu+mcmWBRPZtngyWxd+zrbFk9ixcBIrJw1l7bRh7F01m+/mjOX7eZ+yY9k0jm5bwfnjO/H2ciU0xJeSvFxMxofDpR7Vtxd1/rWRuM2KsTqT1I2LHH8c++I/dAwxC78hfu5UKYXLFKZDRhC2yhN9m552KRXVUHxmC4FDB+ErvI9FnPSwccQtXkLimtVEz55G4LAhdlu1uPbxFO76J9nTrlrsudPtaVc/ktK8/9BhhEyYQOhnEwj77NOHSuSSPTTUtNKacfNe2tUXT+K98RcOcWPHEfrpBEInfELgEEdaWTHGQUOJ3X0OTQ9pV6UzXb8hBH/yyUN9l+P5/HNCv/iKvIwaGX/9oLKgJxIPnnWYh0i84A63vhouM8iJlLMR33rIEDObxYSxMpnEqWPxFw5ggkAHDSZs5gIS160j4ZtFBI8ajp8wgQhHwmETSPO5hdUsEshUvBwSl+lR+xE0erTE86F5nfgZ4Z9PJs0zAX2rhtpL9tzpjyRxXT13F0zAv6/wXu9H0PT9aJtV2tUX9TdItfMwAorEH8bkqc/YpXArtTU1pCQmcP3aSbw8nDh/bAtHt67g4MYl7Fg2ne1Lpsqyd+Usvps9mu/nf8aWBZPYMGM4Wxd8xtqpo1k6oR+b537Gyi8GsXLyYDbNGs2h75bium8tXued8Pe7RExUKJUlpVIt+9SdfY4Kr43EO9oRO2DVhJ0idKw9N7avyIXexVHMT8Rbj51D3s0SrEbh6d0B7VZM9aWUnPtekrUkh846nZ99+yHqilSlaR6B6HViy0mxW5cFa0seKbOn4i/C1B5XRMjZgCGETNtIfWUTmqwkbk0ZScDAAQSOGE30Bm90OuMzWUDEFpyGskxuTvmYgAH9JMF164sj3M1/wEBEdrCI9cdoqWi022CF935bC2XHFhE0fOjjxyDyyg8aLEOqsm6XY7OJPby7LxaZFtWsp/TYMvli5D9oKKHzjqLRdlcXGyryubtqsny5CBgynPAZq6gtb5Zq+nazgfpwL2I/GSZNGGIs9+ZRzIkj1CtgyFDi9rjRUtUo+2HTVlHotJngwYMQ1yJXfU99lX2HsM5eyjlrSiPm03H4DxhAwLARJPvdksleuo6l3dhKXeBpIkaOeIK5HYjfkDHccQtD16Kh9spWQseOROAd9NVmqvKq7qvTxT7rxjYK9s6Tm7wIr/3gcTMpzW96ZPRBZ9/Vp0LgWRFQJP6syHWpJ0hcr9eTl5dLcJA3Vy8543lmDy67V3NY2LY3LmHn8hnsXDoNp7Xzcf52OodWzWLztFEsm9CXhWN6MWfER3z7SV9mDfsf1nw5mKXj+8pzq74YxLqpI9j5zUyObl/JBdddBAZc4dbNeNo0Yv/qV2dre10kLghZEIhVr6UhxZv46VMIHT/OvrHF2LGEfvYZMd9uoPBWDmaTcDDrZJ8O+0Ymbc1Ux1zjxtI5hI4fK6WuoI9Hy/phn08iduFqCm/mSBt7p5OZSI9q05aRtWE1MdOnE/1DZeYsEvZ5om8xYqguJnfXQmJmziB2znyST9/A9ogQsi7LqMdDkYzGXF9ExqZ5xMzoqR8ziFu8iGQnF0qS7mIUNn+xI5oDAqHCrr64lbjZs35wDDEzvyZ27nrqqpvkLnAPdahzq1CfPcTOmkn0zFnc+O4iOqO1m0e7ta2eskv7iJ31NdGizSUrKUoqt78ciYRHRi2a3BukbFpBxOQvpGYgSGzmMvYTQidOJGrOfNKvRdHWrLGPBWg3NlB25ghxX88k5utZ3Np/jOYGXbdMbGKN2PRlpC5eRMz0GcTMnkNmbNZDWoV2s47GmGskzp3zg5hEz5hJ9Pxl5McWSl+IxnhXbiyYS/SMGcStOkpDuXjJcIAt8LGZaYo/RezsmcTMmEHs3PmkBuYpEn9oMakTLwoBReIvAEnhzNbU1ETG3VSuXjrNWectnD3yHS6713Bk83Kc1y3gyNp5HP52BjsXfcGB5VM5vHwKh5Z+ye5541j75RB2zB7L3gUT2DpjNPvnjGffoi/47quRrP3iRuIAACAASURBVB8/kDmD/sGyicM4sGG+fDnwvnqC0JBrlBTlYrX0HF/8Aob1UBOvj8TtXRGOQzaTHmN9BTUJMZSEhFESGkZlchJtDY32lKEP9drxAmDQYawrpeZWJMUBARQHBlMSFExNaiqG5hasZsv9P8aiDUlYZqw6LaYmsWnGD5TmFixaocZvx2YSntgaTM0ih3sbFr1dun+oa09wQjjKtQvVfptor4c+NDdjamnBohMJVczdxyCGYbUgHMrMrS1PNAazpk06t3W+BnXrotjeVbxMGXSYW5oxdY5Zbnt6v4Z8prynRWJgatE40rneJzu5S5ymicb8HMoio+RclkVEUpd+l7a6ertJo4uDnZx7ox6zY7zmNi1ip7pO/pT9lHNmuT9nLa1Y9Ibu9zjS1Mo8662tT4CJwLdVRiR0OrdZ2kS9ZswanQyd6zJyuW5sRpGzXoy9CVOrxj7/VmUT77aW1JcXhoAi8eeEUryFi3CywvwCYiPD8DrvwplD3+F+eBMnd6/h+Pr5HFszB+flUzm49CsOLJ6I67dTOb12JmfWzsTru3l471hOnMsW4tx2EHHse2JObiXi6Gau7lyJy/IprJ48iG8mDmDH0q9wP/IdF9334HP1JPm5dzGbH459fs4hPbL66ybxR3ZMXVAIKAQUAj9TBBSJP+fECym8tbWVjPR0QoL98bl+gatertIe7rJrNUc2LGTX4q/Y9uVIDi+YiNvK6XhtnovfrmUEO63ilss2Us/sIf2cE+mXnEm/eoIcHzcyrp4g7dIxEk/u4PKOZRxYOoWD6xdy7ugWrl92ISEyjIy0VJoam6T09SrU6orEn3OxqOoKAYWAQuAFI6BI/DkBNRpNlJeVczMxgbDQIK55u3HZ6whnT2zDbc9aXFZ/ze4F4zizejqXvpuD/55lRDpvIMFlK+nu+8g8t59Cr0MUeh+nMMCdoqBzFAWdlceF/mfI83Ej5aIzoYd2cnbnJjxO7CDA7wrhoUHciIunsqJS2sXv2eWeczyPq65I/HHoqGsKAYWAQuDVI6BI/DkwF8Qp4sKzszKJCgvm0uXTXLjgxoXTu6Uq3eW7FZzbMI+rWxcQsGc5MQdXc/PU92Se3Ue+5wFyvQ6Rf9mZIkHgPq4Uh3hQGX2FsggvigWZ+7qR632CrOtupF1zJ/KiGz6eJwkJ8iMmIpzUpGTKS8vu5Vd/jqE8UVVF4k8Ek7pJIaAQUAi8MgQUiT8j1ILARdG0asjMzCAoJAjPS3YSP390K6671nBl70YC9q8hcP9KgvavJMJ5I4muu8g870ThFWfyfdzI8z1Fcch5SsMuUB55ierYa5SEeEhpvMj7GEWXj1AUeJaS8CsUxYWRefMGNxMSSIiJ5U5CIiVFRTJHu5LEn3EiVTWFgEJAIfATRkCR+DNOnpBKRYKXxsZG8nNziYuKIjQkEH+/y3h7HCbg+AFCjh/Ab+cWQg6tI8hpFRFHBYnvJsPjANnXXMj3P0OO7yly/E6TH+BOcfB5SeCFAWfJ8XGl4MpRiq84y/PVN3youZtIReZd8rKzuZOcTGrybXJzczAYjA95JT/jsB5bTUnij4VHXVQIKAQUAq8cAUXizwi5kHzb2ztoa2ujoryCtDspJMXHExUeTpDvZaIvnyPS/QRhRzcTcmgtwQdWE3l0E3fO7CXzwiEpgRcIG3jgWVmkPVxI3MEekrSlOt1xTajZq+KvU5N6g8qMu5RnZ5KXk0PSrVtkZWVhMj0cWvSMw3psNUXij4VHXVQIKAQUAq8cAUXizwp5Rzvt7TbMZjO1dQ2UiP3C09OlmjsyLIiEsGDixZajLnsIOfQdUce+l6r022cPknnpqJTCS8M97dJ3uKeUxktCL1B7w1eW8qjLUs0uHN1Kwi4grpVE+VN6K4HK7CyKCvLlDmk5uTkYjUoSf9ZpVPUUAgoBhcBPGQFF4s86ew4SFyr1ljYdtQ2NFBUWcifhprRV56fcJsn/GpGnThDpcoRE170kn95PuucR8vxOSye2skgv+VkRfYXSCC+qYr2pv+lPXaIf4lxB0DkKhXQe6oGQ2vMDPSkMD6Yk+RbF2Vnk5+dRUlyCVqtV6vRnnUdVTyGgEFAI/IQRUCT+HJMnVOq29nZa9BZqm1opKirn5o2b5GcVUpWdRXZIAPEXzxDpcoiEk3tIdN1D6sUj5PueQoSPCVV6nv8ZquOuIyTvwuDzFIkSdJ78gLOUhHlRGnGJyuhrFASfJ8v3DNl+HuRFhlGUlkpuTjZVVVUya5vdsU3kjrqfP+o5htZjVaVO7xEWdVIhoBBQCLw2BBSJPyf0FrH9qNFMRV0bBYXVpN1KobyinpriInKCAoh22U3EsS1EnthKnOtuwg6vJ+bEFu647yXz0hGyfU9RfzuY8hh/KXmne7uQ5nGITF8PimIiKI4OpTDUj5JIH/ICz5ET4E1WSCDJN+LJycyg5PYtTEYTVovVnke94+XtbqZI/DkXi6quEFAIKAReMAKKxJ8T0PaODrRmCxVVjRQWVnA3KYWKijoqhWo9wIeQQweIc91LwkVXIs4fJ8plO7EntxK+fwVhTmvI8XWjJSuS2lt+0kM92eMgoYd24HdsL8neF8kMuEZVfABVMd4Uh1wgP/AyOYHeZEcGczsuihtB3uh1uvsJXzoML00aVyT+nItFVVcIKAQUAi8YAUXizwmoIHHh3FZdXUNpcQnpSbepKiunPCOdRK8LhBw7yNXtG3DetJzj21YTsG8rfntWcmXDXE4vn8IdL2fqbvlTlXCdu5eO47t3NT57N+G2fSWxXme44+XBnUsnKQrxkM5thYHnyPBxJz3oOreDfIi+dAJti9h60ma3i/8MSFyYDh4szz6NnSaIzs8faunlmSt+6MnqukJAIaAQeBABReIPIvKU34V0ajYaqCsrpiIvm4xbSZQVFJAVHU7wkUOc37iUvYu/ZPfK2Rzb+g0J7ge5sGE2Lksnc2T+JOJP7qI0zJOaBF8KgjyIOOFEuOth4rzOkBviT0GIn8ynLkLQhIObiCnPuO5Gpp87GT6nSfQ8jKa2Su7oZLeHi/j1l7Nj0muXxOUuWu2Y9XoMGg0mnQ69RiOPbSYz7U+xU1Tn7mA2kxajTo/NbMBqNsiwwZ7cCuRe2lYjZhEJ8Aq3f33K5ahuVwgoBH5mCCgSf84Jt5hN1FWXE3j+CLlJceRkZZKXlUGU72Xc927g7IaFxDkfItTlMAkeR0lw3UPg/nWcXj4fj7WziTy2mWwfVypjrlIRfZXca15kenqQ63OVoohASiOu3IslF45wgswzrp3kzkVnhOo99fJJNDXl9i1J5b6MHdDxcnY2e90k3tFupd2kp/TEt4R9OoGIr74kfPIXhE+aSPzW/dQUVD6xl77YirL+xiXiFswnYZM3ZcFXSXI6h67FSLvtAWlbRCIY2ig/d4I4l2gshpeD73MuRVVdIaAQ+BkioEj8mSfdrn41m4xUF+dxZv0C7vhfoqKkhIqCXGJ9rxJ0fC+RR7cS6rSO6KO7uenuRJK7ExGHv8dzwwJC93xH4sm9ZF04LlOu1ib4URPnK73RK6O8qYi6QnXsdcrCL0pVuogrF3Hjmd4upHo4EX54nSR0XUWalMQFyUppvOOfUxLvsFloN7ZR4rycG9+upzgqirKYSPIvHCd23kzunPXGqDVg1ukwt7Vh0GixmkzYzEZMLU3o6+owyf2yTVg0jRQf3Uz0qhNUZxfSkBRFYUgkRq0Zq9GIRatBX1+PQewlbTBhbWui4oIzMc5hmLXC70D9UwgoBBQCrx8BReLPPAftWGlHkHhDSQH+W9YQcdCJ2rJyqsvKuOXvR5zrAW667SP9rBNZXs6SfNMuHCb00EYub/qG2D37SDq0j8zzxykJuSDzptffCqA80kumXxXkXRPnQ228r7wmndvCrtnb8ThAyP5VpHgcwlCTicVmxXZPErc+86geV/G1S+IOEi89sZrbe13RGy20W81YWmvIObqO6G0uNGYlkOV2lVwvN+5ejkBb20BTRgTpB/aRsmMHdw8foSq/gqaUmyTNm0rE/HXkeiRSn5pMSfhNTHoTxtpcis8fJmXnDu4cOEx+WCaGlgY7iR9VJP64NaKuKQQUAq8WAUXiz4i3kMOt7e3oLRZa62qIPuGM66olVOffora8jNyoCNI8znLr1AGST+0jw/Mw6Z6HuXVqLxGHN+O14Rvi9jmR5OJEttdRyiKvUxTmS2m4F+VRl6Q3uiDwysQImQSm9oYfFbGBlEQGk+3nRdJ5J24cWsdND1c0tRVyJzMzIGREk0wJK6TyF/vvx0LiJc7fkrhxP3UFBbSUFtGQ6EvS0snEH3KnMfkSEV99TcKG7RQk3EFTnMSNubNI+P4EhYE+pC6cRuKmw9RkZZG16Rvit7tRcbeQmlBvkg6cQVNdT9Hxb4lbsZo8v1BSDq8jYu43FCVmUXb2MDGKxF/solKtKQQUAs+FgCLxZ4RPkHh7B+htNnQtzcRdOI3r6nlUZkRTUVRIVkw0OQE+JJ05TJLbPjLOOZF93ombJ3fjt3slV79fRcJRZ2KOb5dZ2Srjg6iIFaFk18n1P0NhsIdUpTckB1GX4I8gcaFqL424So7/ZbKun6I4+AIp1y6ib6m3b0fqIHHhMS+S0Lzofz8WEi92Xkbo+PFEfT2T6K9nED1jGlHLv6cwLg1NmhdR8xZTdLcMs1ZD9ZWdREybTWVxPcamJrRp14ics4jMsLsUH91Ggms4RpFxL+QyN/ecoDn/BpFfziDlbAStxSU0ZaeRNGsS6a4BlJw+qEj8RS8q1Z5CQCHwXAgoEn8O+MQGKGbhnW7Qk3sjhkgPN4oykqgqKuBuVDh3/a6S5H6YJCGJnz8gSTzh0Bbclk1j3+RP2T1tPH671pB++QTFwd6knD9NzjVPyiMuk33NjayrJ6mOuUZDUiA18T5URF0lL+g6ub7u5PicJ9fPk+q0JGyWtpfmkd4Vnh8LiZccW8GNTTuoyMigPjuLhrxctK0aacfW3b3MjRW7aazXYDO0UROwn+g522lu1mM16jHXJhEzZzFpvikUH9tOolskJq2e2pAr3Nx1jMbUIELHfUrYtIXEfbtKlpiFS7nrdpl8twOKxLsuCHWsEFAIvHYEFIk/5xSIeGWr2UR1fhZ3w4NIjvCnqryMguSbZAX6csf9JLfc9nHn/EHuuO8ndsta3FdM58icieyf/ikX1s8l/sQOCgI9KYu4andqi/GmPPwSdy8eJefaKWkXr5GpWQWJ+5Dm40l+cADliTcwtjbR0W55yCvbnob1OQf3QPUfDYkfX03ybhe0OgM2kanOapXjtxl06O5eIWHlHhobtNKTvdZ7N5EzFlFb2YxJ04o+N5ioOYvICE6j+Ph2Ek91IfHdx2nKiiJ88jSSXP2oSb5NVeJNst2PURgTT/EZJYk/sCTUV4WAQuA1I6BI/LknoEMmWtFrmslKvY3fpSvUVFZSmpnBzSte3LnoIjc/SXTbS+ThTQTuWM7l9XMIWb2MyE1rid+3g6Qj+8n2dKUi8goVMcHUxPlTGuVLSagnqRec7zm9VcZcIz/Yl9ywIGpz0jG2tcpn9zQE6ePW04XnOPf6SVyEmGkpO7mO2/tPozdau4V024x69BneJK7eS1OTjnaLEV1eBJETJ5PqGkBD7l3yNi8ibslqqooqKTm5m5unozDrDNSFeZO035XWsgLurJxK3Ka9VGfkURlykdglS8iPS6fs/BFij0dg1r281LbPMT2qqkJAIfAzRECR+AuY9I6Odpm1zWzSomupp6mulrLUZELPHiXYeTM3XHYTe2I7YUc24L97OVc3zSN60xpu7tpBlutecs4cIPPsCcpCvaiO8aHmZhBlkX6UhnpS4H+GW2f3URl1RYaclUZeJSMyCH1z4/1Uqy9gDE/SxGsn8XYb7VYTFYEnyDjljdHc3o3E2y0mjIVhpOxwQdNmlklZrDotZQGniZk9i6iZM4mePYcCYS/XtVF15SR3rtzCajLTlBjG3TPe6Ju1tOXHcuvbeUTP+pqYefNIORuAtrmZGt9zJHvelPc/CV7qHoWAQkAh8LIRUCT+ghAWBGe12rBYLOhaW6lISyHqnAtntywj0XU3cSJn+tEtnFsxi52fjuDozM8IXLeKxF3buX1kP7ddDpJx7iRZHsdJO+dKwok93HLZSebl42RecZEhZhXR3hSE+lN6JxGbxYDYBvVlSNyPguR1k7gYrMicZjMaZSx3h/As7PKvw2ZDJHGxmR3Z2zqg3WrBomujtayYxvx8WuqaJAkLFbzVYLh3r2jTZhKJXtqxGvQYGupoLimkuapaSuqiTVFEzLhIcav+KQQUAgqBHwMCisRf8CwIW7RRp6MmN4Owiyfwc1rFnfMHSDqzl5vHd7BvwqfM+fNfWfVRP87MX0r8nr0knTlAjPMebhzbS8K2jSTs/57I3RuIP/ydtKOXhl2UseKVcUEUhAdRU5wndy17GXbvx8Hx2kn8cZ1T1xQCCgGFwM8QAUXiL3jSBbFazGaaqitJCfPD13UXiaf3keZxkLvu+whd8w2uX4zBbfpn+CxbTPzmTSTt30vKiWOknTtNif8FSoMvUOTrRp73CQr9zkgpvCbel9KoQEpio9A21Un1/Qvu+g82p0j8ByFSNygEFAIKgVeKgCLxFwy3UPCKDUiaGhooTEkm9vwprrvs4NapPdw6uZNbTqu58t0c/DYu4sb3m7hz7Bh3XU+R7Sk2OPGUnuh1N/0oCT5PZeRlKqIvUxF1mcpob0niZcnCJquxx4W/Sl26iItvb6eutg6NRkNbW9sLKzqd7pWEyL3gqVbNKQQUAgqB146AIvEXPAWCxPXt7WhbmqnIzpTbhfq47CbIeSOhR9YTdmQ9wQdWE7BtKZFO60k9vVfawvN9z1Ic7CkztVVGX5E7m1XHXrOr0WO8KYvypjg6iMLUGzIu/FWr0gVMisRf8GJRzSkEFAIKgedEQJH4cwL4YHVBrgaLhbbWVjJTbpMUeJ3YMy5cd95MqPM2wo/vIfTIBkIOriH8yHqS3PaQ6n6ArMsuFPifkylXRdpVIX2LnOn2vOm+FIb4kBXsR3nabawWLVaRWvXBh7/k74rEXzLAqnmFgEJAIfCUCCgSf0rAHne7TMXa3k5zm5HcrBxCr1zC98whIt2OE3z8IMGHnYg+70b48X2EO28k/OhG6bmefs6JAu/jcqey6rjr1N7wRWyEUidSrcb7URIZQNb1C2QH+FKVmYHRaJD50bv7Zj+uZy/m2o+FxMWLkioKA7UG1Br4sa+BF/OX9/GtKBJ/PD5PfNW+mESYmYWKhka8zp/n8NqVBB09gPvOdYQeO0z4yaPEeJ4h4uQhoo5vJeb4NlLd91FwWSR0EbnSr1GX6E9TWihNaWHU3QykLPIqeYHXyQ24Rob3FaIuetDS0oKx3UZ3WVxQ+sul9ddN4gJjYT+vr6+nvk4VhYFaA2oN/HjXgKZVI02QT0wiz3ijIvFnBO5+tQ7Ef+HMZjTqaWqsIzg8kelTZ3Jw9bf47t3I1e3LuLpzM8EnDhJ17iSR7kcJP7aDOJd93Dy1j0zvkxQLR7boq9TdDKA+OYj6O6GUx/hREHyVPP+zsmT4XGLXqq14XPSiUavHYjUhEs0IcgMRu/xyFew/BhIXfRBF4K2KwkCtAbUGfqxrQPydsv9tvs8WL+NIkfhzodoBHSJvuVkmeqlrbMUnMJRpM9YxuPdYjqxdy5m187i8dSGn18/Fe+9aQo/uwPfYDkKPfEfk0S0kuO4hxeMw6V7HyLrqSva1U2RcP09B8EWpXi8KOku+/xmKgz3I8LtE2NVrTJi8kODIBJo1JvlcsYhfxYIRz1De6c+1YFRlhYBCQCHwQhFQJP40cHZYoKMdOsTO3Z0EbsNk0VLR1IbzuVAGfLyYf/vHZAYOmsipI86c2bCQUyum4frNFNzXzCTAaTWBh9YRsPdbWUIOrCH6+BbiT+4k6YwT6VdOkCm2GQ3xoDzSi9Lwi+T6naY03JMc/3OEnznJutVbGT9pKfNXOHHQ6RppmdU0NbWgNxhkqlH59tchJHObo69PM8hH36tI/NHYqCsKAYWAQuB1IKBI/ElRdzhTWUW6TqtdhWUwmmhubaOgup4LAdH0HjWL3/5hFL//v58xcPhkfL0ucm7zMlyXfcXpmR/junQknptm4rtrCX67l3Ft+0JCDq0lwXU3t07v5+6lY3Jvcbtnuo+MGRe28uLgc5SFuZN+8QDbZk/k+tUA/vaPCfzPgGn8Z5+v+Xufr5gyaxXnzl2kpKSChsZmtFo9Npvoq32Hrycd5uPuUyT+OHTUNYWAQkAh8OoRUCT+WMyFjdnuASrylNvJ226P1Wj1ZJdUcOaiP3O/2cXAYV/y3p+G8dsPh/P+v3xCrwGf4+Prz7nDW3FdMY1zSydxfulnnFoxFc+Ns/DdvZSAvd8QtH8lt87sJ8f3FMVhF+S+4fWJ/jSmBFMV5y3jxcsiLlIS5Eq8y2a+GTGY4IvejBy7kH/9+6e8/9fxvPOXT3j794P4w1+H8z+DprNk5U58fSOoqanFaLZgsdpeiG1GkfhjF4u6qBBQCCgEXjkCisQfA3l7u1U6T5lMFhoaWykuriYtuRifoFicDp9i6twN/O2/P+OP//E57/1lJG++05c3fteHtz4cyt/+ewIXvHyJC/bm+OpZXNowjaurP+Xiyomc+XYqniuncW3bIknk8Se3k3v9pFSdi7jwhqRA6aVeGXMVQeClIefI99hL2PZ5zBv6bwS6neK7Lcf44K+jee+vn/Kb34/iV+8N4lfv9uWtDwfx+38dJV8iFi7diOsZL7KyymlpacNstu873tFhfcyoH31JkfijsVFXFAIKAYXA60BAkXgPqAubstVmo81kpq5FT25xJfuOX2Lu8n1MmrKeXkPm8qd/H8Nv3uvPr98byBu/68cv3u7NL976iDd+15s3f9eHf//HBJzPXCXtbhZu21fgu2kW4Wun4v/9bDzWTuf0N1O5sHE2fruWEuK0isTTuygKOU9tvA+Nt4MQ8eLlkZcoDjpLoddB7h5aTeSGmSwa+P8Idj3Bof0nefv3Q3n/Xz/jnb9M4M33BvHGO/15Q/ajl+zHbz8cKF8mPpn4DXsPeZKeVUKDxkCb2YTFYr3nDNfpGNcDFN1OKRLvBof6ohBQCCgEXjsCisSFwryjnXabCZPJjMFglARXW99EYOwtFm05SO/BM/jDv3/KB/86jnf/PJLf/WEov3l/AL98206Wgrx/8dv/kUWQ+Btv9+Lf/j6O7TvduXMnj/zkeK5vmEfM+q8J3rYE/x2Lubx5Dpe+nytJPHDft0Q6byLzynGqor2pibtOVfRVhGd6gY8b6ad3c2ffCvxXT2ZRv39wfe9+fK9c46OBk3jnT0Ia/4xffTCMX78/SGoDRH9++XYf3nxvIL/5cAjv/HEIv//rKP7zv8czc9UOEpKyqKyqk6p2m9xC1W7nb28XpoNHr0lF4o/GRl1RCCgEFAKvA4GfNYkLiVvs/63RGWjS6Khp0FBR3Uj8zTQOnLjIoFEz+evfxvLW74fxmw8dJPluf958p4+UdH/pkLzl59u97knigsj/8h9j2fS9K5HR6RTk5nLDy5XwnWtJ2Laam4dXEbH3G4L3LCNgz3LCjmwg6thmUtz3ku93itKwCxQFnyPby5mMc/tJPbWVpO3LuDRnIvN7/R2XLStJvZnMF1NX8t5fxvLWH8bw2z+O5tfvD+aNdwfY+/Z2H954d6D8/ua7QmMwSL54fPjXUfxXr8/4dMoqTnr4kZCcSkNTK0aTBavNHoP9qIWoSPxRyKjzCgGFgELg9SDwT0vigqBlqJXMYibCwe6rj8V54ahmsVqpqKrHLyIOl/PX2X7Ik5XfnWTQmAX8/t8+4TfvD+Y3HwzlzXcHSqn2zXf6SQLvJHEpdf+ut5TIhVQuyNxO6L358K8jWbbmIH5xt8koLqU0K5149+PcPL6O1NPbSD+5haTDawk7uIaIo5tIdN1F5nkn8i47k+PjRvbVE2ScP0D2+b3cOrWOm1vmc+6r4cz5x984unIuaQm3mDJzjXSi++0fRvPr33/Mr98fiuijXUPQV6rXhZ1ekLgYgyB1YTt/491B/PqDYXz4r6MZPm4W+46e4sbtVFq1BuzSeIf8fFAyVyT+en6k6qkKAYWAQuBRCPxTk7gg6k4yb2+3h4Xp9UbqGpoIi0tm/fYTzFy8i5GfLuG/B87hb72/5k//70ve/csnvPUHQYpD7pGflGodJP6Lt/6H//3Wfzns33b1eac6XX6+9REf/GU4C1ftwyc6iTtppZQWl1OUlEiMyxZSTu8l79xu8k5tJu74d5LAxV7jmeecyDrvRKbHQTLPHyD37C7yL+zlptta4tfN5dTYIcz5+9/YNHkiAVd8GfLxbN758xje+tM4fvv7j/nNB8OkOv2Xb/XiV+/2c/R9gF06d5C4HMd7g/nVB8P5zYdDef8vI/iX/xzNoJEzmDF3PUfcPGluaZUaCjt+95eOIvH7WKgjhYBCQCHwY0Dgn5bEhRQpSMdssWA0mtDqDNQ3NJOUlMXOI+f4as5K/tF/Kn/6z8m88y8TePuPoyVx/+rDEZLg3nx/GG++O8DucS4kcYdq+o13+vB/3vpv/vfb/yWJUhBmV5u4IHEhob/356GsWH2Qi5eiySyuJL+smuqKUgoig4lz3Uma+z4KPZ3IOruPjLP7yDnvRIHnATLP7Sfr3H7yLjiRLT/3EX9yLd7fTufo6EHM/cff8d7jhJvbWf7zo3H87k+jefvP43lLSOMfjuTNd+128a7Sd6daXarahbpdSuQD+c0Hg6W2QYxN2NPf+8soPvj3oWzZsZfm5hbMZnO30DRF4j+Gn6zqg0JAIaAQuI/APy2JCwlckI5IyFJeWY1/WAK79pzh88kL+Megr/mXv0/id38Zz2//NFaqloU9udMxTKqgIQfeagAAIABJREFU3+kjQ7bs6uiB/FYS3iBJ7IKkJZH/9u9Sdf2gel14p3/4r6NYtmo/16OTSMwrJre0mqqqWpory0jx9uL2mYPkX3Ci6PwuSeD5Fw6Qd+EAmWftJF5w8QAlVw6Rd2E/oQfX4LV8KrvGDGfJgP6kx8Xh6u7NH/9m1xi89SfxOZq3pDQunO4GO2zgwg4u1OfiZaTPA6Uvv37fTt5vvjeEX304kl9/OILfvN+fQcOnc+tWkiLx+78TdaQQUAgoBH6UCPzTkni7zYrJZCSvoJz1W48y9OOZ/PU/xvLhX4by1u/tquRfvT8YSWAixloWIXEL+3F/fuUov35vgCR3QeKS5IUU+25/KW3/n7f+IdXqv3xbeIP3kiQpbeLv9OODv47iqwWb8Au/TczdXEniZZX1tDQ2UJWbxd1r58nxcKLw4gEKLx6U0rcgcFHS3PeTe+EAZX7OZHnsJWj3cq4unMSRccPZO3ESBbdT8AuIpu/QqfzujyOlY5udyMfwqw9GyLEIz3QxJkHiv/ydwxHP0UcZzy6IXZgLhB39/eG8+Z74FDb1vvzlb6P4fvtBdAYT7V3c1V+3JC7m1GrUkJscR35lNalJmTS26u//sERK3HYrdeU5JKSXYW1/uRvC3H/wcxyJyAirgbKyPCobtc/R0E+hage022ipySKzrAF9axXJKXfIvnuX4pomDC3l3Mopw2R5tjwGj0PAataTl1VEk8aA1fr4dWGzmqkuL6G8sgmLRaQvfrJ/4vdRk3+b3AY9NpGdWVQTGxRZDVSU51PeIHa1Ev45HXS0W9Bp9RgMQtv1ZO33dJfNaqUmO4XyViNWEV3S000/kXMiQqjoTiCBifm0Gs3SpGfSVhLsFUhxQxti2noeXwfNVRWUFJdhFomtfmC87TYL1WXllFc2Yja/mERYP/DIl3r5n4jEHbnCHXCJdKMajZaT5/34v/8zlbc/FFJ0X4c0Kj7tx3YVs93pS6iZhRe3+BQq5l+9Z5fApRT+wWBJioLIRXnjnX4OIv/ve17pdolceIUP4N0/D2X85IUEBt0mvbCC3PIayuqaKaupp7Ikn7JbAaSe2UPBxYMUXDthl8Y9D5AvVepOFF09RHnwUdLP7iZg20KuzBvLoQmjcFs6m6r8fO5m5PPZtG94+0+jJIm//ecJvPXHsTLxi3Bcs6vQxXgGSme7X/zWHgYnktHI8QlzwQcj7OX94bzx3hDeeH8ov3y7N+/9aQgz5q4hr7xCZnvrXIGvm8RtZhPGlio8vvoSv/gbrF3ixt2cGrv9XuwY1G6lw2rkdpA7qzeF0qozSHOKiPm3WixYzGZMJpN0aBTrQ5gLOou4p/OFRfhPiC1l5TVRT6TZFel2LRZZX5hohFOkxWKWbYr7xHcRrif+dYhd1u61b5Ehi6I9q8WM2ST+ONnT4Yr+mM1GjPpWMrPukFfZcK890aZM8Sv6brNnCWx37NwmzouoCpOob7HI+zrHYbbc70fnvIlPOSbZf3sdUf9eHfEsR4peec4kwi1NmEUxWzA7nif767gmwjHFWAQmol9d2xP9Eyl/ZV05DsezBPYmA5UFSdzIKae+Mh3X45fxvHSO0NQi6gqiWeseS2ubFqtjbkS7D/q2iGfa+y5wEFja51ae6zp+6cAqXuZNaJoq8TjqR15xPTqdUfZd3C/af7D/em0rCcERREXk0NZmkDjI8TrmxD5WgY29vk08X5rtjJQlhXG7rAmDWawVsd4MGNvqCA7xJiSlWO5vYBHruLmYAzu8ycyvdaylzvUmsHOsI6FNtNm6zJOYa/Ess5x7MXaDQU+s+0aiCurRmcwYxbw41mznmhP9EPeK9SleGOT67PJ7EPjI+ZbjE2v//m+jKz5yPJ1j7jbn9jVon3P7b0ysTbl+77Xl+B2I9Srmz5GnousatZq1XF37MWM/X87d2ja0Oh3Fsa4MGTiC4IxyDGarfc3LtWF/pmzLZCQrIpKg6+GO37zVMb/iHgdJyxendjlPurZWYgPCiQzLolWjl+ZWsZbFepU7ook+O9a3PHfv92a5h2HXfr/u438iEu8OpU5noLy8hi9mfcfv/jjKLmE/pFK2E24n4XV+Shvxe3ayFgRuJ3GREc0eXiakW6GylhK545z9peD+S8I7fxxK76Gz8PFNlhnTcgsrKW5opKiqltrKUmpSw7jrvpcCTycKrrmQ65DKiy4epMjrIEVXj1IadEKSuP+2BVyaO5oDE0ZxYeN8qovyyS+s4Muv1/H2H4c7JPFxSGn8T+MkkQsNw5vvCbW6SEbT2xHHLpLRiDEP4k3p2DbK7n3/wXBJ5m+8P4xfvN2LX7/bl3//r/Ecd/WhpVV3D9jXTuImI4bmctznjMQ7KoJ5048QczObW+GX8A9LRyMy0lkNxHkfYnC/L5k1fR47TgVQ29RKdWEaXvs3Mm3mHC6G3aaqPJcrVzw5sW09Xy9aTfidEvQmuwRo0LWSkxzBuiXzmLfJmaSKBpoaq7kZ5MXsqV+y8oAn6RXVJAdew/PcMZZOnoLTxXAqW/VSCjAb9ZRlpXJw/UrmLtpEwJ1S6ioLCPNwZuqX89h/IYzSmnKCr13Gy3kXzn7JJKYkk5JbSnGSL9sWfs233+3hTk4JdYXRXEksoq2lhqgQP1LLqkkLOce23btZt207x3ziqakq4fyRrSyYv4rzYem0ao3dpBGRB0GnqST6mgtTv1zAPtdrFFYUE3HZlUVzZrH6oCd5tQ0Up8Rz2v086xfM5Ptth3HevJ55i9cTml1JVlIcl044sfqrL9i65wxuWzezZMkW4rKL0TTXEuF5mMWz53DwfDA1tdVkpcTifng/u86HUpIXw7ZV37JsrRN3CkrJzUgg5E4hpek3OL5jPbOWbSfwViYV2WEsORFFZXkRkR4HZHtHLobRqNHLP/qCJAxtzYRfcWbx7IUc8gijuLyGVP9zHHXay/JFK/GIzJRRFtKcZjXRXJXG3tXLmDNjMYvn7CU1s4T02CDWLF/Gsq2u3Mkvo625lkjPI47+B1FZWUGUTwjBvnf4/+y9d3xVZdb3/df7Ps9738/dnrmnKSr2GcepOiqIAipIB0VRQVGQIr33DiGEQIBAeu+994QkpEMaBAgphPTe2zk5KeD3/axrnxMyjs447zy3w+1rPp/9OSf77HLta197/6611m/9VvW1bI7sWMu2g+a4hsRR39TM9VR/dn+xgqPWXpRX1VJVFIuD9VncAyMoSo0ks7SWOzeucGzXetZuP0FacRkB7laY7dvH56vW4ROfR+mVBBbPmsZhlxham2rwszdn7Zod+CQV0dmjUxPKu8MGOqoKOH94Nau3WhB7uZim6iu4nNjF8hXrcYm+TH1rOzmue4m9Vk5WXBBfLFvKDitfrje2qzEfcH47Sz7dik9yER39A2pCqO/uICvSF6uje1m31QwfNy92r1mDrX8szW0dlGbGsnfzdrbvO0f+7Wq6WqqJ9nbh6NaNfLHLivzqBurv3MLF8gBLl3yBbVA2jW3tVBVlcWjjajYdscPT34fSmnryUwPYuuJzDp/x4Vp5IyUXg3Hz8MLpfBCNvQbEMWH6GxnsI2z7VF6bPAXX1DLaWhsJ3LGF9ydOJjL/No0V+dju3cjK9TuISrtGS1MNyT4OLPvkE7Z9thenMyE0NjWREmbPhpVrOe+TSG1zt5qEi/Vt6K7G98xRlny4mp0bzAgNy6Gq6DLH9+xgzU4LYrOL6erq4k5+inF8OJNfWk1j1VV8He054xpKY0cfI3fHNNrU+H/g5/cKxLU4uJZa1tunIynpClPfWsrPjQS1+5b4/fjwT8U1biR7jQVxcUWbrG71qcBQI7UpN/VTbytLXSx3DcxNLPA3FOFNtMxfnPA+odH5FJc0U1ZZTX17N61t7TTXVFKTc5FSL0sqfSy442elQFzi4gLiVYHWVAVZUx1hww0PS5IOriVi6fu4vT8Ljy2raW+s5frNSj5atpPHfjmTh5+ZqwBcPh96eg4PPz1HxflFxU28CfeJd6/yU5GGlfXidhci3FMzNRb+U7MQEP+Xn/2Rnz76Or9+8T0Wf7ad6pqG0eH5jwfxAQY6a/FcNYvg5CSWr9+D+bH9zF22iRuNvWqWrUA89Bwz3ttGbOpFjq1Zwsn46wRYm7Nn92kS4gJYv+ht3JMusm7zWuxCU0mL9uOomReNfYPqWttrS7Da9QWWbmGEO2/jzXV2XEkOZNPmXfjFXsTt7HrWWvoRdnQdn+1xIicvi9NWR4i/3qgsHUNvO/62Fuw45kSs72k2WyZw0c+a3Tv2EZ8cw5kNi7D0TMFq3XZWyoSgqobg2BCCkxJYPnkB9oFxuJ3Zyy4re65merHO6yqdrVU47D9NXEElNaUFZKRG8MnqlZgHpJERZMHSjdbERPjzzuuryartRt4z2qtGuCEjlF0K5MBRC7Lzb+BjthkbGzt2bzvIxdRMfE8tY79tDAXxjny49CSX0hM5sGo+lo4RJDis4B2nbC6HuLF913GyLqewc8rr7LePJHj/Zs6HZVKSHci6pdsJjghj44JJWMYXkujtzLIdZ4nPu4HrpjlY+qWR5GmNZUAWBWkeWIakcnztRiwdgokJdmTLlo0kpIWzwf4ieUlerPloE6GRoWxb9CZW6VXoxZocGqQ225m3Fh4iIjqKTZ9sx/tiIbHWK9l+1IOseC/e+diJ5m6dRmrVdxB84GNWWYaT4GvH4sX7ybqSz8HJn+IUmobv0b2sPh7KtUuBrP3Y2P75k7CIKyQpNI5w3yQOTfsU6/BMQh1OsmzHKa7mx7B4yoe4B0dhtmEJOz3jyY2z4uMtR0m/VkG2+26cLxbgfOIoLgEpZISfZNuxUGysD7Pdyo0r6RGs+GA3V69nsXLpAfzj8skMPslnm88TE+7HO6+tJq2yXbnGRwZ7idq5gA/Mg/F2tsfePYSckC1sOhNMdIAdm846U3Snnhzn3Xj4erJuw07845Jxs1rLmtOBRFltZvEBN8Ij/Dl/2oHyVgGgu/S11eFqthUX33iCjr/DG4vMiAl3ZaPVOUqqawjavAPXsFTcd3/G2ZAUGm9fxWz1ShzDMwg79QlrnS+RFB/EGWcvLkX5snLSRq5cL2Cv2QHco1NIDLzAylWrSEr04e2FuwmJT8Vq/xHMz4eR5r6FxWvMyLxeSZ9+8E8mmwLiAWs/4IjZacxPBHM7P479Oz3xttxLcEY2Z7bvwNIplIgAB9Z+sRo/p5N8tvwUl7Kysdq8E0urYG5ctOWt9w8THhXJpo+34Z92C8PQCEOGfrK8zFl1zJuMpEh2LF+Lo08SltOXc8L7EjGu9mzdZc3N4qsce3M5TmFp+B3dyyqzUK5fiWf5kp24p92gq2+Au2NnHqNvx3/cl+8NiAuAixvK5Daqb2xlzwFLfv3CO1r+tDHGbXKjy6e4xNWnAvL7edQC2qYYuClW/tPxbyhp1X9/5EUVZzZZ6LKtRh6775KXePSjz77NixMXERyVRU1zL3VNHTS399DZ2UVHfR3FcWEqnUxi4pV+pxQzXSxwIbcpEBdrPMCamy4nydi1jsili3B7bwHuG9fQ09HMnYZ2Nu44zhPPz1Zg/Mgv5mvkNsVSn8XPn5yuLQLiRle6gLlch+ICmFzpYoXLhOXpmfz8yZn8j39+Qam9Pf2bd3n1rS8oLa8ZHZ0PEogHXkzk43cW8sHixcxf50i9zOqVO32Ay1GubDyQQL+ul4pMZz4/H89pcwvW77bG38+bC6e3YRcVzR6XMG5VNdFeVU6koy+NPQOq4E19cS6Wqz/D2s0HH297Nuw6Sbi7HQd37sHNxx8X5/OYW7sTdOwgiXk30fW1ER4XRtK1BgXig7puCi6FYW52jE279nI0OAe/M6fZu+4gPn5+OF44xTn7aKz2ulNUUseQvo2o2CB8An146a3dOHl64el0mkMunuSmubHJJZe2pkpc954lNr+alroqouwt2X82mFsVVUSdX87qYw54eHpiuW4TCcVNDN390mjlfMm9EQNJbr54u8TRPzRMd3MNqY5uBDpH0tjYSmVhImbbzpMW7ohN0lXqqopxcTpOfFENtUXBbHS5TG5EODFBkbS31uC5Zj5xN2oojXXEKfEKmZE2vLfyNE4ePtiaf8HR0AxiAyOJjCqkseo6G19fT0VbL4MDvTQ3tlGc5YWFexifrz6ChbULfl7OnLQ5SUSCH+tt40kKsmbOkuN4ennhZLWVQzFF9A0YGDToyfXZxLu7zuPu5YP13gN4xuWQ5LiViKI6ujsq2bXck5YunXKL9reVsXPBDq7UddPacAerE4FkJ0Sz5SMv6lr7qL+exNvzbInwOMeCTy1xcvfBxnyNan9MYAx+Z+yZtsCWyjYddwrjOWTrQEa8Iy/PPoyDhx/2VnvY6RlN9kVHTkbdUIJR1732YxOchO2ObRTVdTIw2EdLTTUBMcEE5FTQ19lM8J6jXCvJY/06B5KzS4g8v5wvjtnj4emF5brNxBbVMzhyj+EhHaWpbmzfc4qduzbhGhJDYZIrBw+cxMHanPVWbsqTkOO8kwtnzrNnyw5cPH1wdbmA2QUvclIDMDt+nu07VnPW2Zuajn5life31xPvf5arlfXkhx7iU9dc6u7k4xgcTUVtNVE2h7E8ZcNZCeEFJ1BXeo2gs9aUNbbTWOjDHvdM8i5Gc/rEedxtnPn8pbUkJYWxz8mN0qYuassKcd37OSGeZryz7QTu3r7YW57C0TWYVKetOGbeQTd0T01UTFNN+RR3evDKt3D0j8b5iDkBVuJpSiPZfRdBl1LZtNUcSzsvnJ2dOHHmEOZLF2MdmEyvTkdBZCzBLhGkum5gwc5z6pzn9h3EN6kQnWEIXU8TTntPkVRYSUtzC7Eh0fi7hbLxHQcqm3tpqihi51YH0uOi2PC+B3VtOupvJDP7HQcy0i5idTya1i7938SRGH1x/hd/+d6AuPSTBuR30em6lYUxdcYypbZmShVT7vDHNblUja2txcbFAtfAWgNkE0BrbnRJw9JizD8ZP5l/f/SPattxT4uK2ywefmq6kjyV/U2WvHw+8sx0nvv9fLzCU7lSUk1Tp56a5k5aOnvR9fbSducW5ZFelPoKWN8HbiG5CYjLujJvK4qs95GxYwWRS9/H44N5+O5dh66vnbqOHvaZO/HM7xaoHHGJh8uihF+emsVDIlLzhKbgZgJxiXeL10Gx1+V3BeQzUel0CvQFxF9Uk5snf/MeL01Zza3SBxPEQ1Iu8vk6SxJTsrDZN5MzsTfQ6QeUOz0jzJpFK45SWHKLwEMfst3jEjYnLDly2o+cK1fwPruf2JxMTvnFcbum5c9AvOV2Hud3LycgPp0rqQHsPulORrgtx82PkZyRQ3KMFxc8I4g8ZU3WzQr0/e1ExUeQVKSBuL6nhbSEQALDE4kJdWLi3HXYnTLj+GErMnKuEONnjVNcDheOBVJa3sCQvp3ouBACw4J4/fWtJGRfISnCH6+IaPJSnJh2MITSwgy2r9hFcFYJyb5WfLb8AMl5ZZRX3CHKZhVrrYPJuZyKxSYzsmVi0lJHV1e/euncuztEQagbZyytKS6vJN7zMGu2HMbshDVXb5SS7G3Ftm2+5Ea745RWTH31LVzHgPgmBeJRxIfG0dFei+fa+yDuejGPvHh3PltnQ2p2Lp4nd+KXfYuLEQkkJtyipaESq/emE5p5g+spXqywDicvxZVT3tGsXXEIn8hkMi8l4+5qR3p2JBvtk0gPc+CTlWdJv3wF/7P7CbrWqCzxocEBrgdtZ/ZBT7IvZ+BocYHInBukO+0i+XYr3Z1V7P5cA3HhABh6azg77x3OReVTmBHHmnUnSUtLYM30xSTkl5MSaMlrq+3JjHBm6ZoL99ufVUxiaBxhbv689fY7xFwtIy3kAhsOHOFKijevTT9IYtYVgp3O4Jxwmavprjgl36a7T8d1rwM4xGZw8sQ+vNOvU5YbzvJPHXALCiEqt8oI4se4VpLPmi22JOXcJMZ+NRsuhKj7d2LTMXJqOhi+d49hQycJ9rYEXUwn2OUgHx88iPm0qZz1iyM1xosNp53IuVFOhtMu7BxsOHLsKCkyPqM9sPaKJN7Hk9D4FGJD3dh5eBUh1+pUWEJAPMn/AkU1TRSEHuIz11zqBcSDoigrzWbNrOVEJabidfhDTvhEcedGESE2nlS1dtFc5MdOx0RcHa2xtA8lMz2Bdb9bRmJqHFs3nSIl7xYFl4LYs+QTQryOM2O3DTlXcgj29MQzIJFM5934FNShH75HZ2szjU0tGITXIPLPAuKrpuGRlI3nuT28PnMriTk3SXfeSWRmFts3n8QnJo1LKSk42Z3Fw3wVCyx9uFNRiuPJkxw9E0S6xyZmH/YiOycdRwtrYvLKNX6CvoPIQ3uw9EqiuOgqloeOYu8azKYZHxJyuZzc5GA+3mJGbm4yG2Z9QmJBOamBlkxaZU/h5WTszqXQ0TPwA4j39fbS19f3dy/d3d30dPd8ZX4jbnRJKTPQ0FiL+Uk7nnxuNuOema3IWop0JgVC/gTExa0uimZvKqBWbnKl0jadcU/JYoyHj4L41FEQf+TZOQo8xS0t7muJQWsgrrnVBcRFtS0qsYisG+WUS0y8vp26pm4amrporq2h5Vom5WEu3PK7wJ2A88ryVoAecFa52G+JEMyRXaRv/1S50wNXfcQlFzt6O1tp6OrD1s2P519aaATxd3hEyG3Pzjemi83WyGriQRgltQmIS1rZNI2ZbgL7J2docfLxbypL/Gfjp/Lkr9/jhddXcqu0erSf/9GW+D0hhvW1ELx9MQm5l9lz3JfC0mrqbsZjd+AEFW39fHl3iKtJTrz4xxd5+eWXeH3xMW61tHMrO5J1S+YwYeKrvH8olDu1xXhFpVLf3EV3fRWJXqG06sSd/iX67mZSXcyZ++qrvDZ5Kl7pJXTU3cBt11omT5jAzAXvEV9wmzQnD/Jv1zE40EVaejyXS1uUe3BQ10WG73nmvTqJCa9O4oBrJlVF6ez64iMmTJzIvEVHKKiuwcMxlsq6NkYMXaSnxZKaX0qa804mvfoqk+YtxyO1mLqKTN6dMIHXXp/Jkje2k5hXjM2GCbzwwgtMfG0yUzY5U1p0ic3vTGLipNf4zCyA+qY6Ql3cCYvWXIlCZOqpv8HBrZ/xyisvM2P+WlLyctmxcRkvv/IKb82aR/KtBu6kBeN7pUJZ/WFBNmSWN9NSGo1F4FVuXEzhUnw6vT0tRJ9cStrtFqpSfQjILqalvpRT2xczQdq9woaSphayUzNIz75Dd1c3NxIv8NqkCUyYNBf31OvcyPbDO+kG+ZG2zJk+lQlT3maPayrVt9M54ZtF7Z3rnNryARNffZUpX9hT0TOgWMcjI0P0d5dx6pPJqh/f33yS62JN+pmTVdOFrrcOs4OhdAon4Mt7jAwOUHctgpdffpkX//gSL8/aQf6tauKdd/PKK6/w8ivLCEm9QXNdCael/RO19t9qaiYz5RKJSQVkBxzj+d88zy9/+TRvrNzPzTt3CLJczYQJE3n1w32kltRQkR9IaFaVyuYoC7EksKCC9AA7Fk6ayCsTXuVc5BXi4iPIuNHAQF8HUcfPUNZQzb7dm1lrF0dt+SW2LXxN9d+nZv409/SrmPjIkIHCwGNMenUiEybMxMImmHjbLbzx2sssmv8KL098FbuEXHJ9jpOYn4/LzrVMfXUib897l9iCSq7FOvHuzKlMmPAa63c5UtGixYcHulrIiPSgtKmDssRT7A67SVv9TYJikqiuLcdu5VtMe2U2b7z4AhNfXk/e9VvEuAXR0K2jszQCK/9skjzO8e7bC3l54uu8MPEtdrgmkupnwZSJf+RXv3yOtxcuJfNmIe7bFjLh1YnMWryWiOwSrgecIKy4hcG797iTfppPPS8qwpow6++O6InZ8QGh+eXkh3qx96ADN283kOdrzqXSOm4kuTJnxhtMnDqDrXYXqarM48x7c5gw4RX++NJsjjvE0NB0k9OfTuGViRN4b5MFN2pa1Ni5OzxEV1UO786byR9feokXJn+Ee3gehdHnmDhxAi+/sgAL2zgaW1pJ8dxvHB+fEZh8ndvFOXh7X6ZXPzRKOhx9KT4AX74nlrgA+BDDg7309vUTm1bIq2+vVhazgJYpdUoD7D/NmZaYuMmlLm5lEUBR8WIB56feNgqivGWUXRVL/EUeGv86Tz83S1m9sq2kaP1cVNCMJDchjz3+y5k8/+JC0nNv0dDUQmVlFaWld6iuaaSmpYfGtj7aO7povlPOzeQYinztuOF5hnLPE1R4mnHb5RA3rHdz5eheUrctxXvxXLzXrKD2WqEq0tLY2YeLhx+/eeld1d5xz85HGOqyiHqbycqW61cgLpKwj03RmOmj8fD77HSx2n/++FtGEJ/C488v4HeTPqf4AQJx8VULIJnU97T67ncVg1cmGBq7/EvFijUM6Onu7lTMXmGcClN3oK+Pzs5O9bswdWWR/bRjmmR6hb0rbPRBenq66OwX5rao/Qk7fYCOjg669SPGdXfVvhoXQ45ljEJ/Kez0IbV/V69YwxqD2jDQT0d7O3rF3hbGuVGr3qhpoNo5PExfV6ea6GrtHsFg6KOrpxeDYmprTHBhDQsj3tQ2vV5PR3cfg0MjGPS93MjLoai4niFjipTGTtfarzPuOzSkp7Ozgz69MInvqr5Q/XhPvt//X/WTsPfvaterbaPdB227uxj0ero7OxV7WNqtbaNpNQh7W6froUenG9Nm7Z7oerqVsJBitBvviXwflPvXqd0/6VeVhqX6SWNrd3T1oBswtVtjIJtCavfvg4TYRujv7aK7t0/1n1ynsOx7e7rpFpa6sLbv3h09n2JVG++3QddIhNtJbGxdcD61C7PzdjR09qE3DNLT2YleL+lqmpyzjD21SL/J/iND6Ho76ezTzqHuk3GsaePtHvr+fnr6dCozQI7V0SX3T2NACzaYPIt9nR109/VhEGb4kExkuuivYLb8AAAgAElEQVTXD6Dr61VxZWm/Nj4N6n526TVWtrRN39NNZ1cXAzJ2TOx0Yz+a2mEah+qeCRt+UEdXdy8DAzrEYDKN19H7bry+vr4e+gwGNT47msqJ9XHG2d0Pp9Mn2bXuMOWNnQwOD9PR2U1vv0HL8jCODXlSZKIlx5TrVE+OtMt4LdrYlzFier41xU0ZL9Im7ZmSZ1Kvxo+MBdO9lKyBjk7j+JAxq51MPatCWhUhK530pTw/IyPoervpFJa68fkSxrtpfEi6o2k8SzsfxL/vEYhLioZODZhj59z47UsL+fkTbyggFxDXwHoKDz/5ptIX19zpU0bj4uJyVwS2p2YodrcA4binZymLXNzpEueWfOt/e+QFfjJ+Ik89NxuJQ0stbwFMqSImJDIpB/qzx6cw3gjiV67dpq2nn46OThobm6itbaKiqpnKunZq69torG+gtbKcxquZ1FwKoTTMWcXKSz0suGGzn+yDO0jZthTPT+YQemQbXU3V6PQG5Zo/c95JSab+/Clpyzs8+qv31GICcUkZU94BcaMLK13aJsIuT83SvAiK2KZNQgTEf/b4NAXist3459998ED8b3iC1ItBXg5jHjzTOu2p/msH0/ZV+xg3le/yoh57zG8+yv39TduYzv+X9/8L+5kO9DWf948NYnX09XaiG5S0orEvnj89trw6Tft9zSH/plWm43zTtZl+/+pBv2m9mrB9Q1+b9hlza7962DH/37/G0Z4wHlcdx7jl/WMatxKOzYiBytwwnO3d8XT343JRtXL9Sp+ath9zoj/7atpm9Lxf2cL0u6w2ff+6axr9Te1//9ym9fcPO+Y340rTNvL5bf/G7qO+f8OOY7cTV3h5Zgo+bn54OHqSUFCpJjumyc1fOs43HP5rV5vOef/H+9dsWieX+k3PqWn/sb0xum7MytF1poM+wJ/fExDX8mD1AwPUNHWw7IsdPPPbhQpMBYAFnJUVPn6y0W2uVfoSkDetFwBWMqRPvT1KEBMVNHHHq3QyAfFHX+Nfx73A//rff+TRZ2cZ5U7nK0BUkqfGGLQUIXnsFzP41QsLycgrUalPOp2e/n6Z2YoV3kNVY6dypdbW1lNRXkpNZTlt1eV0VN6kIjGc6342XLU5SNbBHSSsXoLjF/O55O9EX3cn3YYhyiqbcHf15w8T3teIbc8t/DMQl1i3gLgqiCJ57eKVeGqmaq+KnUsYYExc3GSJm0D8t68uo7ikanT4yqy5taWV3v9DYRFTaEWn04hIoyf64csPPfCA9IC8zCVnXbQC/mQ+9IC070FrhmghSF9Jv/3w9930wPcCxGW4yMyrrVtPRl4Nk+dsYNwzs4wW92QVBzcR2cQSFxU2paz22GtGV/qb/FzAXqzpp2drbulfvaflXT87VwG57CPs7n99+AX+57+8oJjfkpdt0i0Xi1yRyQQox0/h0Wdn8MvfLSA8/LKynMVdJkIM4i7r1xvo1A3R3qunqVNHY3s/TS0dNDW30dLURHdjLfUFGRTaHSFz3wriV35C3JFtNN7KZ3B4iPbhe9Q09xAcncTvJ7xndKfPU4VQxBof9+zcMXHxsYQ7LT9c4uZSNEUmKVqameZW/+njbytL/MePvMbjz83lNxM+/QHEv5vn8IezPMA9oKyyB7h9D1TTBLx/wO/v9JZ8L0BcAHxg+C6VzV0ctHTjFy8sVu7t+ylkY+Lgqra2CKBoUqRiiStCmxDZnhEJ03lGi/Z9BeaqVvczs3noialI9TKxxP+f//gD//nEFB57fpHaVvaRRbTHlVt6/BQeeeZtnvnNPKxtA2nv6lPxM031Sdz+I4rMMTA4oup49w2M0KMforNvgI6+Afr6+uluqKYwxImkw2vw3/gpKR6OdLe2opMYzsg9Gtt7iUvI4aXXP9bc+U/PYdwv39Xc6c9qMXFFuHtqpuZSlwIu4jJ/apbmejfGz6WEqbjXJb/8Z0/MUCD+k0cnM/5XC/57gfiX9xge6FLynbr+HlpautXE7jt9mr71ySRWPERLczt6w9BX9vqS4aFhDAOSMvcgvw2Fn3CXvvYGmvuGHti2inJeV3M1jZ39DN/97y1L+pWB8jX/aveku62BDv1/3T2ReH9bSyOtXf0MDWsqcF/TmG9cJZOiIX0fLR0ddLXWU9YgsfMxUrsS7hjW09zewcDg8Le26iXGLs+NPD/f5slRyneiIijclP/GnoPvBYgLYaOrX090ai5vzvxclef8ubiSjXngmtvcBNqvK5e6WMuiZCY66cqN/vQMZcEKaD/6q/dHF7G2BdyFtKZA/JEX+JeHX+A/xk3myd9IEZX3NavWKHmqWeNTGPf0NFXmc5/ZGdq7+xWIDwwICWRQkTKEmDF2EVKGKIZ1G+7RY7hLd1cXRbF+BB3fQsCZQzSUl9Dfrx1HpAA7unrJyLzCq28uUyliD6t2G2PiRktcYuMC0EpSVRH8ZvDQM3PuT1LE2/DsfMWuV7H9JzRL/KePTeGJ5995QEH8fgxMWUjywAs55u4wfc3FhGRep762mLT0mwwqUsuY7ce+VsbGRf+e72OPOSbGPNq2rxxb2/weI8O9ZFy6QkN7z2j8Tl5CX355l5a6cmJC0+gfGhnzm3YdYuZ807G/7fqxTf62+3x1Owmt3B0epCY/ifSqLkUq+uo2o/+POaFp3Tddx9etH7O7ojOYjvFtPgf0/VzyOYBtWjl9Ro7At9lv7DnHxue/ad+x23/TNn//eomdmwzdPx8HivA5NEj5lUSuNfT85XvylXH57dqmXaWhr5MoXx/Ck0rp7h80EuakYX/epq8eV46gJn9NlVy+eo3csBOs8L5CZ59uFKzlGRjpaySjsIiWrj5FAB17nK/vaxmP3fjbBVEn+4zhr5j2/Wr7mksu4ZhWRP/gsNJV0I7716/BdLwHBfe/FyAulcouZhTx4YpDPPu7hRrZ7EmjopoQ2UbLiGopZhInVyprRne6gPi4p0W+VCvreR/ERY9ciorMVGD/40df1WLiP/8D//rjSTz2q/d44jcfata4gP3TIpyiudPlmMJQ37jjIO39euVKF5AWd7oAuSwCxmOBXJjF/SP36BkYoaujk4bi64SZmXGnKE8xUWUSYLLmBcTTBcTfWKqs//sgrk0qBJQVMKsiJ8ZccCG0jfU0yATkOS1FTbHsn5jO//jnP/CTR15j/HNz+PXLSyguqRx9Zv7RMXFhORt6aokNC8fRypJzbsEkBnuxc99pkq5W0lRfRmh2MXVVN8lMu0ZxVgbJ8SFY7NyD78VCOvQGdS2SutPTUkWkpzX7D50i9uodOltqyM1NJ8rTll37TpNaUE5vbw/lhYmcPLAfB79E7jS0UZOXQlR0BOePWxB0sVApOCmC2L0R9LpucqL92btnH97xObR2d5CflEBkqA/mh05wsbCcgRFhxQtDuofLmflUV9aRExlKgKst5paOXK1tItn3BHPfW07mjds03cnF8dh+rOy9KalqQKfr48alaMyPW+Lu40tmcQVdna0kBjtz7NgZkgqraGtq5FpGAr72vuSU1tBSXYjzaUuldlXV1q3GoNzLwf4WLiUlEexwhmOnnYgOD2HP7uP4XrpFe28PpbkXsTh6lONnvCiuaqazsZyI2ET8bU9z2t6bsuomqvJSyalsoa6yGH8HKw6Z2VJQ2UJ3ewNpl5KJdDhJRrWmptfbege/lBv09vTS1VBOVs5lqorzcbO24ugJBy7fuI2uv5PLcVH4uthiZmFPUW0LQ3dl0jNMa1kRKeXNNDXUkxYbQ0VNM3eKkom6UkLxlSQsj5pz3u8iLZ0dNFaWkRITweGTQYRfWIV51DXKirLwTsijua2Fq4n+mB8+THByPj09nVzLTyPE05X9h45zsbAKnUFjc0uMt7utmiCncxy0dKSgtpW21maKMhLwd7zAsRP2XKloVR4VmUzeHTLQdLuAM2aHsfMKo66hkfamEgKkj609KKxtpamhmsyIQKXqZuMSTkaIHxaHT5GUV0JXRxXxkVE4WVli7RZMQpAX2/dYEl9wh46WMlKvV9HX30tV+VWKym/TVFVAUGgUjmcscQqIo6mlnbLLKRTVtlJx9RLHD+zhtFMYt5vbqS7Nxdb8ECesfbhe1UZ7wy0SUy4R5nCa3DsNlOamcHTfbqy8E6nq6OLW5UxSE0Kw2LEL74Rcmnv1KhtC39OGz7mTbFl7gA0bDxKQfE3Jlfa0lBN0/gSHjp8hq+gObXU3SUhOxd/OilP2PhRXNqvsCSlkpGuppvB6Eene21jsnE15yTUiE1Jp6tHY+iO6NrKKblFdV05UaDgeThewcg6kskUEdDTv1eBABwVxfuzfsw+/i/mUFSXx9uSpnHCPoerOVVwunObgcXvSi2pV+2pvpGN5/BjmZ70pKK0i5twW3pixjrTKLvoNI8oYMOiaSPGz57D5WRIKy2npaCUnKpQA+7NYn3MhKzoci+178I29Qkefbowy4uhr8jv/8r0A8b5+PZ5+sbzw+nIeNrq2NenR6aNCLYqlrcBccsJFBOVNfmqq6iWFTkZBXKxZkyUu8eV5yjWv3OkKxP/A//rZH/iXH03g0V8u4Mnfatb4owrEpQa5qMBNUTFz0TV/f9l+Wvs0EBdrW0BbwFst8v1rLHIB6r7ePnpamyhKiFWpKKbCGdr+I7QrEL/MhMkfqfKoGogb2/2cTGTmGvPXpymZVSG0KVb6V0BcpaQZa5E/ZATxHz8yicd+OZvnX1rMzVsPDogPDxrobb3KR2/MxsInhk+XfMCnxz2IDHZl475zXL+eyCq3DEoK07G1iCLabD3TPjtJ/KVEDh/aSvyNJvWAGfo7iPM8xe6DViRFu/LGjOkk5Vxi65rFLD/pS1SQA1+s3syl9CimT1+HX0wqFnuOYekYT5bnFqbP3EZURACr1p+mqLJNWRDy8i5LdmLy+3uIuhjLvn3rcUvIxnPlTN5c70KIzzm2WlhT22lgWNJ49G3Y7vInP/caZxdMYO3JQPytN7PkTARJ4U4sWLycgutZbH17FlZeMdiY7WC/pT1VpclMnTkH35AAVi6Zi3lIKldi7Ph45UmiQjx547WdpBUVYb1rKbstXLlRUYz1p5M45hyE++FVbLRNpE9nUClJuq4K1s+dyw63ZI4f3sH8NQeJjfVn9oJ1FJZdY8faI/hFXMTvvAU79yVSXZzI1DenYBN2iXPHzTnrkUCq+17csktwOGXGrmPuJPqdZdasoxSVF7Jh1QfstQmmvlPSrIbQtRQzb9YmcqvryPB3xP68F04z57HTNYUo+5OcPm9LQ3Md5z58i5XmgficXsey89HoBiWtbJD6XD+mW8VSlBXLZxMW4hF6CbcZc7AOjGP/qsU4B4Vi9ekU9nplcy3am8Wvr8HR/xLh51ew+7wnKz47THhBNTeyQtn84UqCwvxZNu11fHKKcTi1mS8OWpEc7cbc+fsp6RhQBC2Dvp/YcytZddCZYLcDvLbenlu3izm/83MlHnTRdSfTPw9QYTBJ8zL01mExfS4X/CI5sXEV5yMyiTRbxMZDzoReWM/kbU7cKshi1ydLsAkIY/+U13hjjSOhZ8ywNLenqjqPj96ai6VvLJ998iFLj7kTFujE+l1W3LyeyGr3bNraW0j298LNJ5GyHE9emTodz/AYNqzYTXhuKQlOuwhOTmHzioMEx6XjabGM7Yec2bxmD3b+iQTZnWDlRleKr0Yzb97bWPqmkp8WyfoNO/CNTcbh+Mest4sj/PhGpn9qQUJKPIcPbCKisE65vfU9rXid3c7CjceIiPTjw7feJvRyIY67NnPcJohwH2tWf76OjPRgZs+Zhm1kBqePneCkczw9+kFkMt5emklQbCSJbltYYhXKkV2HOel6SeX4S+rXUGc558IvUlR6mXdeeYMT7uFYbV7Lhbir9PSLsiLU53gxd+050hJjOLpvLSHJF3lt4gRcY1LxtTvHSetANR4nT/PkTlkBZrssCYpJwd/mJKs3RxHneog3tjtQ0tBD34AUwhnhmvtaFqy2ItbXiiXbD3L5ejFn3pvMFpsgLqz+lAmLTpAS7cvx5eu5WtPO0ANQOe57AeK9fXoc3aN47o9LefSX7zL++fc10taTYwVY7suiimX9kFTsEhnSx15TWuejIP6r93j81x+OgrNY55I+9icg/tDv+defvMxjv1zAU79dzPjnFykSnDDUVXERceM/KTH2Gcx5dx0N7f0qn3Os5a3c50N3lSSgyu0d0nIiZb0oGPXp9XS2tqDrkXKIX7HYh0do7enT3OlvfKJy1BXJzjT5eG6hun6VaqYY89q1C1t93C8WjHGnC+jfJ/CJCMw//ccLCIg/8uysBw7EhyQ/t6GAXUu9qaqr4syaYyRmF9N4u4RwWzeKixLY4JDCjSupnDeLIMZ8J9HZ1+jpbiY0JpSLRZoOvFS08gv1JCy/lua2VqIufMpe1yA2brxA7q1mGusq8fK25dyZ/UzfcJqQ8EicTxzn7HlPUl23cCaphI6OBuzMgimraFW5rkO6LlLPHWD9MTtCgwOxsjiGvW8YHmsWE1/SpCxqh+A4atq0Yh5DulYczUMoyL+Gx+fvUljbQnN5ChsckilMj+XoF1bczI9i+pz9uAVF4e14gnWnzxDvsZMPPPNo7ewg0WIdtmEJBJ39nBXHPQgJDebYoo9wT8wmxOcsudVtNFfl8PkfpuHqF0qIzwU+XOpJc4+OuyN36W8rZ+9SN6qaW4m0d8PVLpLW1gb8dh3jWlUV8VHBBPiGYGN5gm22Sdy5dZG5x8JobmnlVlIiceEJZLvuxS7pMsePbmX/OU8iQ3w5sWwFsdmZ7LD1p7imTcXLxQVpGOgl7uASDgRn4HjWhoDIq+TFh+Dp4Yfb8a2csz5LXUMN3hs/I7uimYabsez1SKdHL1WvhtG1lrF49gl8nexZNHkjh46eYdmMbUTF+LPxvdW4+4Tgb3+Iz1f7kR3uS6BvCNW1tUSfep/f/vE1lmw9RXl9K5kRdixYcoKgsDDcji9mhUciTn4eeKcU093eSOCe45S0afn9or5ns2gqFq5BRIZ5sujjLaReLyLY6xQ5txtpbyxi+zIfVeJUntPO28msWexNY3sfvW31VFWUc27SPK5WtdDTUcHqN9cSk5aFr8VpbtdUEbx+Lh6XK6m4HEdQRDiVFVfY9rEXtU21WG8wJzb9Og3ltwi3dafkeiKbHNNobmkmzdcXL48ESnN8mGseT0tLMxmOLly6WkKq3S7sHF1wcPelprkDXX8H11LC2LjvIG7+Yfh7uHJi+2EyM8L4yDJcpcDmhXtyaOceAkIj8PGwZtuR8/gd2Un4pTx6u5qIig8jJr/GCOJteJ+3xyOoiMbWLjLCTmHhFca6tUc56xKMv68XB8y24BvlxXsnQmnt7qMgNoHYkER6BwYR0Z6u0ixCYqJIcFrH48+/wrtL1xNzpVLl/ks1wpGucuxDErhWnM26+WepaGilPMUdlwwpcKOVH24tTWfH6uM4OjoRFBbN7coiNk1dT1bJHa7npxASEKK8RhPWeFNeVUFWajThQeHYnT7JspNxZEZas9IuRk3ABobucne4H7eZH5B6oxa9vpVz2y0ITszCZc06Cm5XknZuF47xV6i9fYt4n/PckFj+qLzxd26Aj57wewTi0Tz/yjLl3hZgfexXCxWRS1ncSqnNBOJa8Q+JXf/kkUmKcS6W88NPzdDc6b96n6d/t0Qtj//6A00BzehOl7rh/zHuJf5l3O/5t0f+yENPz+DJ33yogFxY6hJvHgXxJ8RF/zbTZy6noa2X3v4BhMgmIC0DRlnUxu8C4nrDfeu87+5dFeNvb29HUtPE9alEKoalrKImatDR009abhGvvvmpsvy1IihCbBNC3kJjDvtcTXpVqckJM32Gcp/LdY31Nmhx/7kq7PBvD79oBPGZDx6IDw7S01jIkZ0hNDTWYL3GjLisEpory4hQIB7PRodkrl9OUSAefdqarGJNFjUyPpyLRY1q4Pd1NhDgZotzxGVu3ynBfvk7WPiFsm6DGf6p17l1LRdbi/042Rxizo7TREbH4O3kin/YRXJcduNX1KgmBvbHQyi708o9RarrJsPpMFstHIiODMPdzZHY1Ex8th8ir6GL9ppCnMMSjCA+zKCA+IkQCgqu47V+FxUd3XRUpbPJMYWCS5HsX3WSm4UJvDXvAH5RcQR4ueISGEpW4EE+2BJIWWUZntuWYuUfS7jNStZYehAVHcbpvZZczLtKXIA9N5t7aavPZ9VLc/AKiSUywJWjfhmKQCkCFv3t5Rzb4U9Tewcxjh642kXT3t6E/64jZF9JZM++bdi4BuPlaMX6UzGUXU9krXM67e0dlCUnER+eQI7rPuwvXsHSfDPH7H2IjQrA5vgF8ovzOBUQT0VT9+jLRsqQthQFs+DDDWzba0lB6XXMlizG0sYTz9M7OXXWkjtVlXjvOEZxcxetZYns98zUQHzkLgZdNyFHlvPpRx/h4uXPps8/YtVhL65fjmbr4s34BkcT4nqaU8GZ5MXGExeTRkNzE3G2K9l21pcDX+zBMSqXtFAHFi23JCI6Bo9zhwnKvkpgdDBReVX0i7b5XnNK2/rUMzrQ24Lr6rc54xlKbKQfB09J+dubJATYcKOxi86Wm+xYroG4CAr1VKbw+UdW5JfXUBjvT0BCOmffWUBUbikVN1JZ+PpekjOuEGhpR01jLWGbFuCVV01lbgLBkRFU3rnC/m3BNLc1YLPRgui0mzTfKSPSzoObhbEsNAvhdlkpPlansXaOofSyL+vc82lvbyPL2Y20qyVcst+No4s7uyztKSyt5FZeCnaWF1h/6Ag+wZGEBvviYONHUX4UO70z6eofoCjBD4sjBwmLjCY00AV7v2jCLK1JKyxhoL+NuIuRxOZrtd7FEve2PclJ11iKb1fga76Cc36RbNlqgb1vBKEhoTg62ZGVEcI2z3R1/GsJScSHGkFc1NNKswgWEHfZyOx93tgeO4HF2WCaOkXwZoiRrjLsQ+IpupHJtlXetLR2UJfuh1tmCT39WmXFplvZqhCOj+M5Nq7fg19IEiteW0VKXgFu57Zy/IIn0f52/GGJM7mZURwz242zdwTeLtYs3h/GpSBzVttFqri7Cp8M9+OzbAlel65TU1HI3lUnCL+Yi+uaXdysqSXTZg8uSbnUV5aS6HeBm41dGEZMNQpGh/l3/uV7A+LOfgn8bspqnvn9xwpUBZiEja250d9QQifyXaxNcSs//PQMfvTYREVWUwz1J6fzyLNzFVHt6d8vQRaZDAggPiwW9vipCIj/57gJCsT/+Wcv8ONH31RxcbWdSu2ar0hmch5hqYuu+qtvfEx9W68qDykDpX/wrooLjY2FC7ALkAtrXb73Do/Q1N5Jd0+PcruLFSMv3VFX/PCIUhi6dLWUN2cuV/F68QKYrHGTjrowzxUjXUh+RpEXcZ9LCGAUxEWq9ZfvorwI46fyP//192NA/KMHy50+NERfaxFmB8Jpaa3He5MFKbm3aa2+TZSDJ2U3k9jrkswNAfHjUcRb23O5tAaDroPEi1Fk3DS507u5muDM8g+mM2fOHOauOEtefhrrPv+IF1+fxvRp81m7zo5rt7IwW/M+8+bPY9HnmwlOKeSa90GCbrbQ39eKk3UEFTXtmjtd2LQ3E9iy4D0WzJ/Lqk3byLleQvDe41xt6aOrvgifqIvUd+iVUpS4013OR1B0sxTfrQep6uqjuyaT/W5p3MpJZtPM5QSnZuN1Yiuz5s1n9kdrsQnPpKH6OidWf8C0aW/xx+ee44hPPDdzg1i9aBbz35nP0t3OlNwuJTnUmZI2Hd2dzYRbbmD23PnMn/c5zmll9A8MKWUsfdcdju8PorW7mzQ3HwKc4+nqaiVwzzHyrqazed0nrFy2nLffep85n+8hMTWCfW4ZSkq1PDWFpOhk8rwO435F1Los+eTdWcyfP4cdZ8Oorb2BY0gita29oy81YTUbeqo5v3kaqx0u0tJcgeu6Bcyb8zmLJr/C5Nc/5lJ+Mb67NBDtqEjBwi9bxSuFWS4lXmvSzjFrzi5yi6+ydsUq7GOzaW+8zbl9a5g1dx5zZ6wkrKCSm8mpXEzMprWjkyS3zdgk3uB2dgzz39tPQkYy+1Z/xNwFC5i96gSFtbXEJoSTUliLxHtDD5ykvEOn1LwG9b1cDz/JsjkLWDB/NoddY6mrKic5xJFbLT30tt9i9+ZApf4mamOD/e2EWG5jxuy5TJv7GR4Xc0nzOcSbs2Yze+Y0ttsmcutaEWFnnalvbST+6EL8rtZRW5hMWGwMtTUFHNoXRntnE77bTpGUXarGd7SjN7dvX+HDuQuZO3cB7721ClvnZCX5ut+rgJ6uTnLcPBWPIsvtIJH5hZzduYkFc+aq8WvjH4+z+VYWvjOPdxZ9iKVXKtW3EjH3zaRvYIi2ygIcdq7h/fnz+XDxhwReukbCeQeybtxhUN9BSmo0KdfqtRBDn1Tp28urU95k2sxZzF6ymyslpaoc7aJF7zF34UdsPRdKSVE8Zj4Z9A0McvNiCkmRKfQbRGVvmO6yHMLiY0nx3sUqrzwqrmawf9MRUm41ohswMNJ9G8+IJEpKc1T/tnd205AZgGdOmVKrk0HVfD2WT5Z+oMbcklVbiMkowHLyLJYe8sDhxBo+/mQpC+Yt5VevvoutbwC7Nn/K2tWrmD79I15btIVAnwu88+EiEkpbVbukXGltujPTZ89h9qzpfHHQlmsld/DadIDShibyvPbjkVZIc20FyUH23GrqUZb4P5rg9r0BcRf/BH4/9QsF4k/+drFyG/8JiAuwika6IrG9zcNPz+RHj03gPx+ZqMpzSo74o8+9y1O/W6KOISCuLPFfiJiLlmImIP5v417gX8f9gX/+yQv86KHXtX0E7IUk9osFaoIg8q0C4g89NZ1XpiympqkdId8JSAtYK8vbaI2bwHxwcBhZBORF1rG1o0ux0eV3scRN25kAv9hpulUAACAASURBVKVnAAHxqXM28tPHJisQFjBW7nGpaPaLBWggPt0o6DJLxcnldwXiz2n1x0Wuddwz85QIzI8fncz//U+/4z/HPZjudEUcUlKJ2oRmcGCQ4cEhJI1IiE9S5aq/t5Nr6fGcPZFAn+6+LKZJolQefol9DQ0a6Gprpbaulb7efpor8thxwJnU3Eoqqxvo1ukZHDSgH9BT39BEa2efllkwNKgmVCJVOTSoyVvKMZVW9/AQ+v4O6uoaaOvRK8lXuW/iRZEX18hdTUFNsVvv3dN4EVJic1ADVZmoiUylXqejvbmFnl4dA/oBWhvqaWvvoL+/j/bbl3By9SU1M50zny3DIy4PvcFAZ1c3dU3t9OuE/DiIELIka0NcvAZdP63NDbR0davURk1+U5sYiuyktG/IMKQWU18ODQ7S2y2qgtI/IhHcTq9uQI1d2UdtZ5QBlXj3wMAAbW1t1DZ1aP0kcU259rt3R0FcyWwKOdEwqIrVSGnRwYEeGhqa6Ojqoq21iS79gOoXrV1j+0wTdBJrXu6LYXAQkZodMMg9HkbX16MIb219/er4I8Z+l+sfGjIg6UQSzhJyqPRpX3cXTQ0N9Ot0ylUvbZVFrktCDdIncp8EmIcHRQK2hbqWTqWPrixF1b931fXJcyvjQdtek4xtaW5W0p/SRsOAjs7OFhpbO5RGhMpQMd4jabuECqR9cs9U6Ozr7on059AQOl0XdXX1dPXr1HUKUVbSs/7sngwNMaDvobWhhoYOndZXAwM0NjVT39qNfkDeRwKoMiaFOCj3v4eG+jqauvSKPCY8HHmulCdQeBwjI/f7RMihXe3U19erPjQYDIq30NHcRFNTM3oh4RqPr4qbSBuHJO3NKLN676465+DQoJKTlTE7ZJD7pLUH0b4X+V25PnnO1HtQ7ovIoN5TY0pi6/3d8gzXKaNGrzfQ095KQ2M7ur5umppa6entV0TE9q4e+ns6qGtoo7e3j5aWViXF29raSpfIDhvv38jQILr+duobm1XsXb23DYOq7XI+dX/UvdLeAw9CFuj3BsSd3KP5zYTlyg0uqV9C9NJAXFNl06xw0UYXRTZNwEVqa//7I39USmwaiC9U+4s1Ly71p363mEcVO12LiSsQf+QF/nPcK/zvcS/zo0cm8MTzmvv9iV9/qFURE0LZU9MVgMvnpDc+ViCuHxhSrnBF0jG+MNRLTrScxRIfvoteWenD6gUnym56nZS+u5+KJq50BfZDI3T06km7Vsq02Z9r8rIqT1yTXlViLkYQ1xTZRMxFqzsulrhMTqR/JDd8nAC+WOJPzeB/PzqR/+uffsuPH1AQH0WDb/gi4DxiaMB9615cEooVq/kbNlWrVWqaelHfo7flDm528VTU9Sq9cVOeqXoxG2U2/9KxTL8pgDamt5jW/a2fpmOMfhpffPISGeyrwnXrNnZu2sfm4+7cbupUDFnJKdekJr/ubJI2o708v+7Xb1o3ev4xqUPftK2sl+21Nph67y9trf2m9jG92E3n+eu7/dkWf9LWP/v1z1eM3f7Pf/3zNfev7c9/++qascc2WWmj67668d/4/+hxTAf+S/sb+3PsuDDdn6/fXbt/apu/dFzjb1/XFtM4k9++iz85j2liIOcb2ybtt69JGRsjmzu6/ZjGfvWYY356IL9+b0Dc0S2K37yyXMXEhdgm1rNYxEovXFUqm2p0pQuYSQWyOcoNrYH4JGWZP24EZBOIP/HrRSpO/pCkaY2frFzvAt4/HjdBudWF3CZEOgF8RW6TcqDPztWU357UiqdMnvYZ1U0d9BqGMKhlUIG5ssiNlooJqEX4Y2BACm/00tbWrraTASozTwX0YqkbhhVbt61nQIH4zHdWKNKdXI9yp6tKZkbxGaOuu6btrsmtKgv92Xk8/Oxc5UWQmL54IKSe+I/GT+Kf/vP3alLz2C8ePHb6X3+CJGd8GJHfHfkbXyKSmyqz/gdbYEXrAbEOB/Tilhdg/uu98sMWP/TADz3w/e2B7wmI63Bwi+K5l5aOEruU7KrK2Zaa4a+r1C8tHj5TSY0qEH/yLf790ZcUaI17ZqaKbwsgm0B8vDGHWuWZPzqJH4+bqJafPiaEuEn807+9yENPzuYpY4xZAFIkT5X1++TbSrN94hufUt3UTo9O3H/inhW305+yzQWgZZ242USetaenj+bmDgXcppmibCOTACHH9Ri+pLnHQNq1MuZ+sJGHnpyKtN+U5y6fWo7428rNLu2RmLdi5T89W6XhKULe7xYb+QMC4rP40XjRhv+DmrCMfwBTzL7dY6iytr+VYtO3O96Dt5VpTPyA3w/evfmhRT/0wHfdA98PEO/VYecSzjO//1CxycVlLJam1A7XCpx8PYhLzPrfH3mJHz86SYGgWN4C4LKIS14qgynFs/FTRwFcgFwmBVJURED8J4+9oRjqWixaQFziy1IZzATiS6lubKevT+JSEifS4t4m69v0aQJxcZkLiLe3tY+6icQ61EB8kF5RczPcGwXxeR9s5ufjJ4/muYt4i4C4UmtTQi8zRiuXiU66/C5eA3Wdf/hYhQy0YigaeU+qtP3s8ck8bhR7ufkAib38zQ+H0dVmigH/zfv/F+2gQFjKoErZRVM51P8ik9rkGpQxJN+/67/75//bpS3FC6UWcQv/XQ3XXK5a2VatTOpfPp7WV9r5//KWf1ezvrqzcbzKuJBF4vKm+O9XN5X/Tf3zHbbw65rxnayT0JfqF+OYMMXyVR+oErn/f+iFr+/q7w2I2zqF8Mzv3ldpXhoAzzPKrr7+jZa4iJtIMRMB8nFPz2AsiCsX+XNare6ffA2IS375fxgnAPcJZRqIS2nQh1Qu+ltMmLqUqoY2Ont1SrXt65TaBKDHgrgoWrW3tY3WsZWH2QTiyhIfGKGpS8elq7eYawRxVfvc6FIXq1sx6o31wyX2LV4CYdqLwtz4X3/Asy9/xi9e/kyBuIqNSw3y8VO1UquPfg8KoMiL/95ddJ3N3GnuUWD59Y/An64Vctlf+xNg+jbbfdNxJHav7+6irb2TnqZamnpFJ10j63zTPv9f14sUp0HfpbTkJYTzTUBuAoS/9Tx/bT85v17XRa2QnYa/+fxfPa+0c6Cnnermzr9T21rqUg7T1tZCY3s3LTV3aOkbVLKc3/jal3rwQ/00tn6dtv1XW/p/7v9790Zoq6lVddc7m2spvV1Dr87wtfdMYs/dLS2KgPltY9j/51r6XR/pS1UXva1N6tUb6KivpaaqnvbuHvV/S3UtegmFfdfNekDO970AcSF7FRaV4eQegYC5xMftXcK44OCHjb2vtsh3xwBsHIOxcQpW29k6BHL6rAfn7DyxdQzE0TUSIciZFnuXcLX9BXt/ztv5jC5yzAv2vpyz8+K8vS92zqHYuURg5xyGnVOo2sfWMRhbxwB8/GPpVoptwrTVZtYCyqaXn+lTZtzazPuuioULq9X0mwYa2u+DI18yJEIdhmFqW9oJjUzGxt4PW8cgdU3SFu36grlg78cFhwBj+8Kxd4nA3jUCB7dInDyicfKIUSI5Nk4h2DmFcMHBn3N2Hlyw88XBJQQ371jaO+7n+Up7/rGlSMVCusegYUAxuEV+USY3wvA16PVGtvKQxhS+d5d7wwOUJZ5nY9BVFSdXDOCRERVPlvKnAmqKtT4yxOCAnt6udtKszlJQ26UKL0jcWcIbwlUQi1lpL98bobGmhKjgZCPPwYBe169lHwiTVzHfBzEMCIt6ULG2Nc17rX39OmEr62m6U0JRSRlV2fHk1HRjMAwYt5V2DSuCmLwjBASFOTxoMDAoLNmRYcWuluNIyUfFbjYMKD0BCdXI5MK0qH4ZGKChIo8A91QKgkNIvVpJf78w5wdVaVwZZ0NDA1zNziYzu4gBFdaR/r1/TUKokzYrNrgwlhWTV4BugKrLQVinlCoyprCdpbzsgMFg3AaEgd5wO4fz57yobu1EpxtQ90yuS93HAa1/1bMh1ybnlXUDBqpy/Nnmm6ZSoPSijyBs52HpU62srzCF5Rqlb0RPQe6VPEd/4nAQQt9QD1EBofhHFBC5dR3Rxc1KUGkse176WK5RxoU6f3c9mVdvIHoMohEvY0GnF9lR0/GFua5lOej6pcCRdn4pNyzVCmW8SAaEaqteWP0yVoe07QakoqHcS5m8Dxr7bJBBQz/xltYUVtcSE+KBQ0g6bd2aprj0l/SlHF/6ZnhkkNzAEPJv16ljyPlNY0JAXf7EepV9tHsihT5kbIyo/pIiSzLOpN+FNa6ur1+nmO6jNeilDOvIsFKMVJLPEgYUNvnAAH39Gqtfxppcpzp/X796Lk3PjLDu5fp0Oqn5IO0eMDLZB9X41o6lVyljasyrY0k/aJLU6vnTSX8O0lBRQtEtGWddpPs74+YaQHrRLbr7uoi0sKZairFIloJOPJ4Df+fE7wFB52/ZjP+2IN7d3a1cbDJcf1i+mz6QB7alpeUfVk9cLGt5id+5msi5E+Z4xmbT1tVDa/V1kmLDsbY8g1dCgUqPkZfViKGX3IDdLHLMpPbOTRIuZdDY1U1+kg/HLc4Tf7mM7t5+WqryiQkOIMzLiaW/+T1LzCKp7WwnLzGEwwdO4ntRK5Ig7rwv7w6S7mfB7AXLyC6uoqW6ALcThznvFkhFfRuGvgZS4hKIj4rmSmYWyZeSsbc8hod/HOEeLhy3dKS4ro3GqhKKb5dRmZeidKtvXssmKsCHI2aWpN+sVxM1mbxJyovok0cFR3Mps4iezmrCnC5w7LQ71yqb6ent5VpiGKeOWxKeWkhffw/FVy7TrB+ko6qI2Csl3L6axvl9rpxc/ilTVthRWt9MaW4yFscscfJLpLGjCZvDG/l0/RGqWjupvpGKjflRPMJTaOnoUv0THR6OtdUZwtKLGTBIqtBdhnT1+OyYz+9nH6CgqpHbBemY7d/LhYBUmnUakMvkqPpaLFs/WMaJfYdw8omnpbefgb4ushJCOWZuhV9ambIoe1srCLlggdkpG67cquFq7Bk+sYmivrmZtPSLXKtspLO2EI9Tx/h/2Xvv7yqu7O3zT5lZs2bNb++8M9P99vfbtrttt3M2xhiwTTZJiCAQiCyiCCIIlHPOOeecc85ZN+d7lSOfWaeuBNhN29iN3ciuu1ZJ91adOufUU+Gpfc7ez74fEM2wyoBJ2U56dgEhnh5Sfy1T4kXmKZtMvMzNGQm5E8SDh4WEbXyN6Oo+RvvaKa9plixdcffoRrpIiQ4lKDyc6JRU+sZGqWztRmMwo+ouxfvmNUKSC6SokLV82TOmEXIL8kkIuoZnRCq5aRFcve5BabeCubkZ+htLuXX5IvejClGa9HRUZBMVHUlYbByFtc2YJs20F6dJ2t9xhU1ozEZij56lqLSMi3v2cTUwW0pVLK6DhUkjdQXJnD97g9icOozTUxR7BUhiLNqRJoIfunE3JAulZVoiMPEmszg/RUdJOufPnie2sAn95AwzlnHSg724fDuI5kEVk1MWWgqySY0K5PbdIDrVZuYW7BnFlpcXMY41c//KJUQI76jGiHaojoA717gflMSQxsS0TUVhZhYRXg/wi0yjIiOOC5c9yWkaxaAZILewgMTg69/Dp6RrnLn5Oel6Efh4RBeitExiGOmltKKMOM9oBlQTpEX44ubuT32fgvGBLrr6erBaNeQH3eeUkwsZtR2o9WrCD5+lR6llsLUSN9fzPIgpRDk5K91Dz8mD67rYuiVxs8n82OJYszzk/0+ssF8DC2H5iPhXm80mvd2LN/wXsYi3Z9Hfn/oszM9iHitj58cbiMnMxXHfZvyyK6lNu8UH3zoSnZHO3vf/QUSzhllh+czZqIk8zia3aK6euYJ7SDGDVf58suEsebkp7PvqBHm1nTTmuLNxzxHS8vO4+d9/xiO+jOrsEI67uFJUls2tbe8QXjYsqeoJ7/f6gig2bdtHc3sVpz76FM/4YnzdTnLxtjcjo43seONTDoTmU5Hiwafvn6Kkqhjnr9/j3K1o0m99wIbASppz88lJL6A01IXgqk583Z04dOUhNYUxbPjyMr0mu1U5O2Ul12MX3x1zo6ark7CDb3DMI5HcyNucuHCXquwgXnntADl5qZw4/YC2gSHizt6gR2ehK+cOH3qk0dFQwsPLkUQ67uPiwzR6Whvw2edMTlk9AQc/IKiqB2/3CzhdvsfYQBmH3v6MsJQczu3ZzJ2kIqozbrHFwZnMvEw+eOswzZpJyYJbnDVS6H2YVy6kUVucguORUySX1hB0cydHfAqlkYo1Ev/ivT3cDEzh3jvvss+rnOqwEE443CQvP58zb79PSG4Vnk6HueGfTma8Nwf37CM+7Crf3ook0P0Ch87GMjDexdE338M7Lp+Qu2e5eC+AptJA/uvN94jNLuDk4ctktU98P73rUyTu8TCfkC1/wTMiGmfHLURU9DOzaL/upk0G+tuaKQ69wYeffkplewM34rJpaSthz1/fITIlkyuOO7mX2YB5clp6iTEPFbJxw/tEl9Ry6fi37Dt7j4q4m2z4NJKe+jz2HTpDTF4ZoTe+xjkon7auDprqKwg6/hqHnEOpSrnHR9tdKaop47yrE56pZYQfOkVpewvB3l4kFXRKWcLE6NNgZip3XH1obWzkwf5PyOwYJ9/Dh8KqGu5/9RpXYgu5d+oUwaU90kiAeOHtK/Dl4x1P6n+QUkzwgTc4ej+BvOjbnLz0gLauXkm7/9i9ZFL8T7PtYY409SdeHKZ0nWz6agNxRY143bjBXb8Qvn7vA3yTiwm4d5rL/pH0D9ez8ZX38YjP54jDbg7cTyQzJZz9TrfobMnkiw3vE1Nay+UT29h75h5lsTf4/NMIeuvz2S9U1vLKCBH4+OfSVBDAO+9sJTK7iMiAm5y/F0hVdhiff3GRwpRMshJzKAs6zHt73MnJCuObE5cobG4lxOE0pcUpODg6k1xSRfDtXRx4kINBnKefeqj8DravWxIXFqHJbJaX3xIDkwm1SvUfI3EhmjFa6cdWzxImVBrqEq6w8WYsZUn3OXI+g6FxJU0p1zge3Spp0i/OTtIYc4L/609v8tUuoejUSZnPDh4W96LWqEk8ehCP+CLqi/y4FFuPYmKUiC1/JaK8lexgDy643CAxKYVwj4vc861jcm5RCmHrbSjg0gF3OhvTef+Ti0Sm5BDt78YR9/t0dlVwdIsXPRM6OjIf4p1ZjmK0l/sP3Ygu62CsPhjnwEoaMnPITM6lJuQcARVt+EcGEZ7fgkk7QZTLNUm7WwzdzkxaKA08SlLTKOrxNo688g7+0clkpYRz5PADCjPj2bFtG/cCoojIKGNgZJiIk1fpVBlpz7nPrgfptNULLfkkMq8dwzuzhrH+borjI0lPScBzzz8Iqe0hydsPP89EBqpDefPDK8SkZBHm7sg3D+OpzvfhYkwtSrWa0IOnaFZbpaHZxblJmpMu8LVfJRWxvlw6c47krByiwz056RaIZloMvQpLvIDrx31pHVAyVp/Mlx94E+cZS1R4HaOjSioS7nHwsCf7917FMzSVxNgILlw6jJfXOf765ru8++6HhOZ3MNSax2uvOxOdlEpqxF2OenhRUeDHB5dSUSkVFPsFU9I5JgmqCBKSRuh+QOKRDn/h1VdfZ/eBM7SM6aQ0lOI5vjA7hbKnlEtbd5FU3YtB0cb9mAwqc/z50yuniE9JI977FNsCch+TuGmwABe/NNTqUbyueeLhWYZyuI6z+0OpTAzltIsrkfHJxIfd4bx7EH3KCSriHrLN8YQ0DJ7l5sSp277k5GbhfvsG98OTCHY4RVXvABl5CRR2qqVsaoLE1f1tZMdEk52ewP29H5DZPkzefS8Kq+uJu7aLI5e8CAyPoL5vXNIWX1mep/jeaU7dWqvfjTt+Puz76zv4RCSSnRrBMScfKhrbCNz2CTV946h6CznsV4LBMinNwysak3EMLECtNzM8MEhrbjDvucYxOjbORHMGpzz9qW0uZu9H3vQL+eJTt8iq66WntYVIN086mtJx9k1DrRrF282Lew9LmRiq49z+MKqSQjnjcukJPjd9qcjy42piBSOD3URHepPRMIRaZ6KtqZGqtDTSYxIJ3PEaLt4x5OSkcOzEeRIraiXMUsN9OX/qNEnpmcRGenH0kjfj5imZxNNffZV/a3ntNbLefpvS3bsxKRRMviALTliCYjjdarXKy2+MgcD9RVjfT9fxvJb43Mw0YxWB7DyfwrBWT8m9s3znkUxJqhcHLyUzoFBT5ePA5eR2poSamyDx+DN8fCEOT9ebXLkZQbbnXk7H1qPRKwh03klQdhnt1eEElo1g0GuI+ug1IivayQ7x4coFT3LyismI9yO9ZYzZxSV4tERffQEXHO7S2ZLP+xuvklxYTkZiNLHpOUyM1ON6KgWdyUZ/TqD0QqDXjOIdeI/EugE0bVGcDqmhMSuXLInEzxNU2UFSdjI5TWPMWLQknL1Bn1GMTqwwNz1JbfBZSocMUirKw3/9jPDUIkoK0vFJyqK9tZTY1CIig7z4aJsT6bVNhJw4Teu4htro83znkUJHQyle11PIPOeEX0YN7ZWpnP56B3GJSQQ7/YOgmh4Svf3x8UphsCGef3xxg/TCMpJCvYktbaCtMpTA0mFMZhOxR87Qpp2USHxpbpLWhFPsCamhJiWQm9eukFtcRk5WLBEZ5UwKta3ZGcZa87h61I3WfgV9pQHsPOBPqr8/YeEFjCu1ZAa64OASwL6DbgQm5JGbnUNUeCBZMTfZeC6E1LBATh69R0VZNq+8c46U/GLy0+KJz86jpy6KwxHNmE0GqoPDqewZZ3LSisVmszuvrZJ4qBhO9ywkdOcrXPWP5vbVI3illmKYtGfEMo024331DB6ZTQiJz1l9N55xWVQXRPKnty6SWVBMRkwgiTXdkiyo8A8xD5dwPqwUs0mD/61AvHzr0Y83cdEhgpr0cK5ccZNSt+ZlRBCVmktVRhDb95yhqk/F7NwMJT7ncH0YQmlZKTHx0WSV1xDheJrq/kGy8xIo7lAj0hc/WpmnPD4A16MuZGVl4Hv8PdLbBIl7U9rQRmVKEmmpcbg5f8S2wGy0ZiuCxMt9L+D6MJjSshJi4qJIz03H4ZXPCUnKp7QgHd/kHLpGhwl3PMOA1oR1oorjwRWPLXFVSxI7ncJRmmx0VBWQG3yDT/f50TWuZrQsmfN3/GlsK+PE/iiUE0OEnrtHbuMII11dJN72pacth9OhpZiMGgLdg3joXYd2tBHXQ5HUpodz9aobqVl55KaHE51eRHteGIHlXagVQ0R53yaxsBu9YYIUX28KkjNJi0kkzPFVLgUnUlqah09IFA3dXYQdciE91p9rly6SXVBMblYswSnFmKZn/82ohvVhpq9LS/xpApC/v5gh7f8kjs9L4mI+fNo4yIOj77Nxy2Y+3naajNpOqtLu8qe/vsVHGzbx8RvOVI9bJIlI4XjVnnYVh4hGRttrOH/iOpn5MRx762M2b97EHufLdAyNMdQYR3zlKDarhXK3d9l10J/qmmKOH9jJxk1fsX2HK40KK0I+UshBKjpqOLnhIGlVjUTfPslnG7/kix1HCcxpxKTr4PqlTCnpw2hxJLG1PViNSqJjfMjrUGDqSeJmbJNdS3pVezy4upu8gjQqOpTMT5lIueTOsNXusS6mEJqirlIxZmVqykJN+HU+/WITG7/YjntEASPdhRz8cCMbNnzGlkNX6BpWEHdlD19s+pK9m1/jsF8WQ901BPsX0hBzji1br1JaU4zLxg/Y/flmPnr9z2za5U2abyAH9rrRMdiJ5+l9fP7lJj777iJ5HSMMNsYSVzHC1JSNlNNX6BJD/UKEaGmekRJfPvhmL+W15fi4HOGrLzayfdcO0usGpHMg5vQ1PYU4/f1Ntn6+kQ0fbSairJehpiKcD+1i01db+WrjBYqbeymM9mTLlq/YuHUnZ3wyqMn1wzGoEK1qnOA79/CJyiTc7QRffPUVn287REh+IxMdyVyObZNkV+siYqgbVDE6UI27jy8mQYCPVliZtxAbFk1wUi3xBz4gvmmInqZ8TrmH0Kc28+jREq3pQWx+/U0++nwjO/cfIr2ikuCUfPr6u/By+U66Dj7bc17KZy7mjEW9k+OV3I6tZmrSRFRUHGFZHVjF+b+QgnK4Fa+Th9n65Zd8/e1WkvILcTu9jz+//i6bNm/mwm0PmqvTOfftDjZ+sQGHk+eo7hwg0eUyzeMKSkvTqe3VSUqOon9tOaEc+nITBz/fwLuvv4rL9UQyHgZQ2d5Pyi0HNny5kY/f/QKfvBZsM3NSZIahp5CL23awcaOo/yxV7X1Uhbvx2cZNbPjsW26F5aPUa4k7dYUR8xTTqlquRddKL8BiTn3OpiTi0ja+2rqZbfuOEJ9bRMj5L/lyy2Y2fH0A//Ra1Ko2LpxKxmBQkn7Fi4oOBeqhATK8whjuLeZmbBVTNiPR0fGEZnZg0bZL+KhG2vA+dZStG+34pFV2MFIWS2TtADabmc6SKI7t+ZKtW7/k+K1oKnPyKcgoZLAyjEOff8UXGz7l1G0/hibGiT15mbbOevzPHpXw/nb7t6RU99pzvK8PHv63eimT+Aua1/1PkuB6b/t5SVzM8y0vzmLUqenr7mFUZUSn19OY482Bi8k0tfUyrDYhJG7FcKpIaCA8WydnZle9byexmi2oJobo6upBbTAzJXlnC29fIaYzy5RFgVIptM9tKMeH6e7qZlxvZm5+cdXr+RHTNhuqsXFJG9tkMjLY3cHwqAKTdUrySBfhgtIyNyN57kq5tOdWhX7mhZe58GifxmbU0RRxifAmBbapGbvm96oeufC6F8cgPMNF4g/RP0mjfMrK+HA/XX0DGG1TWC0WdMohurr7UKp1CA1ro15Hf08PoxMKabpJeDNLXtKTRkaGR1AbdJK109c/zMTEKL39oyhVasZHFdgmpzDotAx0d0lWstkmvJhFPvDVMEjhFb/qPS/Ox+zMNEPDwxjMEOaNYwAAIABJREFUFqxmLZ1tbQwoDEzO2B3MhAf3otAO1yoZ6OliSKmR2pifn0WjHKWre5hRjZnpqRlmpicZ7eumb2BIGsmYnBKe7rOStrjwhhajQDaLkZH+XvoGhrEKb2ghkCR0wIXX/MICQvN9anpKcvhb0/pmZUny6LbZppi2WZmfFZ7VC5IW/PTsPGLgXaw3aNQoJibQCD1t26R03QjP6kmzjqG+XkbGFVIyj8U1nW1Jj31e0tOemp2TtPolDfAFoc44h8Wgpr+7m+4RDSaTCavFLF1bCqVSSudqs1mwmFS0tbbZVR2nZpgV3u2zdt1+Sct92e62OzdlRjk6wMDgGBNjwwyMKDBZJpmetGEz6xns7aFvZAzLpDi2ZSmSYmlhlkmz2l6/yoBtaprpKSvKsUHau3rRWWxMz8wxNyXO6byk7S8iPkS74iPun5kpK0PdHQyNqzBarFJbY/09dPWNIq4NETUwPT3H3Mwci6sRFOL7nKTtLrzy56XzJ3AWmRztIbZ2CWqrSUN/TxfdI+rVZE8L0ny+8GhfXpxDMz5Cd9+w5Lwqzt2c8FSfmcKkn6C1rQulziTdNxJmwgN+0kBvVyd9YxosIgJj9Tj+LYZcBzvLJC6T+AsfHv+5LxXPS+LS/bQaoy3Cc8ScsQhD6a/NJCi0Fdu0eBCJECDx4BOfVdEOSUN6VThEsiBXE0ZIwhH2MtIcqiS28ST8T/JwXxXceFKnPXRnTXhCOOTZ+2IXblmr54f/RdiPFM8r9eWRFDam6sjn7JmTVAybpNCeH+5jP4Tv909KArPa5loIor2fIjGEPWnHkz7Zk0mstSvKi21ri9Tv1WQbYt3KssDoqcQoYt0Pdc1/IBojLFJpXwnLtQQVy49D5OznwF7G3t6TOsV+IqxSnDOpnbVzsxqK+XTb4rt9sfdf1LW2fe341vBbKyt+2z+r18FqHaLPYps4VrGv+Ih9pKQuUoKN1WtAKiPaXV7dZj+ux7WunkuprtX61vogrRPHIeFrPzeinjXMH2O2ei7tv4W2gb1vj+tZOwLp3NmvW6mO1XPzGJPVduyYrB611Kenzsnq8Yu2xEuhJDQkjmGtzdX7RbS9WoO0TbQn9pHKCyxE5MfT+D9Li3ytzlWMBM5rgkNrxybuoTV87P1+cq2LN2bRpr3tJ9eHNLIi1i+KpDPiPK32X7QnpWwWfVtd//g4Vg/nd/pPJnGZxNcXif/gRhQPAWFZTa0S+A82v7Q/xQN9btomZVISsdniASl/ZARkBGQEfi4CMonLJL6uSfznXvByeRkBGQEZgd8TAjKJyyQuk/jv6Y6Wj0VGQEbgD4WATOIyia8bEhdzcXM2LQMTBuYX1+Qvf6P79dEKC7NWugZVkmTnb9TqL2pGeIQbjTpJyOTJtOAjySlwbFgjzb9LFT9akebmZ2bmv69y9tytPmJxYYqx4SG7Lvpz72fP+zxr1qO1TDJpUaMxTUlOT8KhT8yPPvmIOc9FLGY9JqE4Nj0rzZOuzdo+KffrfBPzrCtCPnReSIHOY5hQMCm803+sOeEnMD+LyWRGp1ahtwgpWSGzavdZeLLrI1aWppkY10mOd0JuVMzxyh8ZgZ+DgEziMomvGxKfn51F256Mg0sWhql5Hms8Cxe2VQeaZ1/8TxxmJFITf55ySnr82Fxbt1rJWp2SI9TyAubRWr7+LgKdbcbe3j+Ve3brT6994jRkX/ukje+V+meSWOvbE1Z+fMxP1ym+T1uNtDZUoLDOs/TY6WiZWdsYt87FY5icYUU4d60sYlO04O1dbxcVeaoLT/plR+eHvyWh30fLTJl6uHjoAkOWaXtc9mMw7efkqSqf6i+SQ9NwRSJxtV0MdRZR0tpLUXoR/UojC0L2c+14RZz3/CQdHXW0DQwQ7RWP2jYriXisNfWkb09ae7zuyaon39bqXl3zuOwzsF0RetwaBfUpWYxrddSkJjNonZHy1T92qHtSs/Tt0fIS0+oBCktKyAz2IDavnqzUcizTgqSfOK6JcMWFWQXJCSU0VtVQU9tlDyn7QX3yTxmBH0NAJnGZxNcNiYvwEkVDBH977RhuV27gEZqBUqPHoO4nJyWZ+IxiemrLaNVMMmXVUVBaz6hKi0HdRdjDe3j7x5KQXoZao6G9Igu32x5k5KRR0DKKxaiisSCRc2euEV3Ugs6kpa6ilOyUaK5eu0F+Qw/D7Xn89/86wMPbbrh5hNE9qsFoNFGbHcqV6/fJKG/HbJ1kuK2eXt0kVs0AyTnVKIY6qW/rksRaEmMKGNEb6O9uprq9h476XNxdLxIQW8CI2oh5oom0TCEEk4DSOi+R3eLMJO1VOVy/5UFqegLFzYOYdeMURPvhesmNvPp+bGYtLQ015MeFEplbT1t9JSNqAz3VaZw/fZbIrCqGRts5tvs2cRGB3HrgT0NPH0VBl/nvV7+kulctxcGLsDGLQUtmtA/XbvtT2TGCUaugPDOFIA933O5G0KmdZG5BeAAvYdN3cOCNw7QOD1FXlkFVUwuFFfWYTApK80rpGlOhV/VTUlFJS20ht65d5dbDWFr6VPTkBBJS2sJAdy05Rfmc2L+dkx7xjKsUtBbGc+vKVZKKm7CaDTS3NVFelMzbr72OR0I504uifXuIW2NxHLeu3iSpsB6TbYqxvlqS4uK5e+s2yaVtTM0uSHriIlxvZnKCrDBPrtzwp6F7BL3RRF12KFev3ye9tBWTxUZPZSGJURHcuXGfwoZu+svj2frxbgJzW6jOyaRPoaSlIp+4QG+u3/KnbkjLuAh7Gxxidn6W4bZyStsH6W4oJ7+qkoxQNzZ+60hBQw/q/hpCbl7inl8EAxNaLKYh0uNy8XA9zs6jVxk1CDW8p0cifuzxLW+TEQCZxGUSXzckPjs9yURdBH9+5R9cDUnizN5t3EispL8ll88/282N9GpKgpyJbVNhVHZzdG8A1fV9JF1/A0f3RKIuHeQv/8ONxsoyrny1h6iUeI6+9z47A6qpTfHF+cRpcorScNvxAT7Z1Vxz3Mc3ZwIozY/n3NEzFJam8ef/788c80oi4PZ5ztwNobHQj3+8fYS0lEj2f+NMSXM/+SHnyenRoOnK47P3fWmoyuD2qbPUFobz97/+mZjKNkLueuN104c339hPdGYxN85cxT0wn9HGUF5/9wPC81qwzogY8Tl0ffVc++YAYYnxHHr9db7zKyIr+C6nT94gJzOSzW++RX5rB36nT/CXEw8prGsmJcqDwuwYPnz3DPnlxVy7cJKIhBwO/+1tTj3IJsbrFtfvB1MR68af/nKaznGjpMK2sjRPU+YDdu27TkaMB+/+3Yn6+kqOvv8e5y+HEn9lF599Fo1WjIQsL2LVtLHvLzsJvnkJ55N36BuoweXzDVTXF3Hg6w+4n1pOXboPJw5647TPlajUAuK873DoeA5tGX4EFzfRUBbK9Zg8jhzYwa24AppKYjm25TsSUmLZ+fbrRNd2E5sRR1R2Lq/85X8RW9XN7IIIJVpA25HCq38/RHJqCvu3nSW3dZjqdHc+276f5LQ4Pnr/GA3aGSljnRDOqfH7mI/PRJMR4sXJ657U54vzd1Q6f/u2nqC4qY8U9718u+cmWRG3eGfzPdrKczi/eR9pVa1EO52jsrMTj5O7cXWPoiDImXf2xFCZnkl+RiG2SSs5wYc5kdZOa44fQUX11OSHsmXvYcobyjn25tt4RGXhdfUElx+EMDxYh+Nb97l3+SSHLrqjNgk1PJnEZXJ+fgRkEpdJfB2R+DQTtaF8ujmBca2Z/po4Dvjk01FXhMfVDJRaA23hZ4lrU6Ib78RhuzfFuWW4/uMYAzqRjaqc1/7sQVZUKI4uqZgsRlpTzrPdr4TE+9e5ePwSqRkZBD+4wsUrydw+7k9lyxAm9TDp8V4UlqTy6hveTGj1aAZruegXSfyd3dwv7MWsU1Jw0ZmHCcWUBF4kq1OFsi2bT9/zpaeng+D7x7h17QKbPnuPI9fDeOB+CX/vS7x75C5JaRkE3rjOPc9IumvD+NqjWBp6leLgp6dpL4nj1JU8xjUGmmKc2OWVjeftWxx3DSI+OZX75zdxO6MMb9cw6rtUaEb6yYn0IODKaXxzGpicncNg0KEa6eToJ7cZVOlQtBcTnZlGU3EIf9sYgcE2I5Hy4qyNkqDDxNUNYtFNELnhXdxDU/A6fZS6XgVWbT++2y7Rq5uSSNSkbODL/+3/5JU3N+EemoPRZCDzwddcuf+Q/V9/yu6LwYRfO4B/bg0Feekkx6Xg5e7OXvccWtP9CCpupLk8BI/EUh4ev0leXQ8l8R5s+OYGSamphF7bwu6wfOLTY0kpreDw3w7SorDnGF9amKE54Sx/c/QkJSkB7xPHCMxtoLogiNPh1Rj1alLOXqNRbZNEeOamNFx++zCN4wZmpi1MDI9RE3yYu4W9GHVKilxP4pVUQo7fCcIq+tErO3E9EExXUzn+509Q2zNEzJEzVLR3kBDuTvWAGGVoxXlXBJXJ6eSm5GG1mSmMOsfV9Ha6svwJKWygp6GA2yd9aa3P4tU3ThGekEJi6G2OPPSluaMc5x1BxHoEEOSbiVX4J6zNEzz/c1wu+QdGQCZxmcTXEYlPMVEXxj82XqKme4jymFsc9cqip6WcQN8KdAYjzREneJDfTndDIdu2u1NQUsGlv22iqKWP9uJI/vzGXbITfNl9wp3e4X4y73zDDr8Skh7c4rLLDdIys4kL9yI8r4qH1+Pp7p1gSj9GbmIA+cUp/OVNRyo6B+ioSMbVw484930c8s1nZKCdkDP7CM6pJNv3OKGlnTTlBvDO514MT0wQ9sCVd75woqgwiZ2vbcLJyYui5Dt85nKHtIxMIgKCiE0rYagxgjMJHUzOCTGOR4ikL10VkRw850lrXz8pVz9jt1cWPh4enLoWQkp6Fv73LlPU1EKQyFA2bEA3NkhulAch185yMDCHiYlxSvNLKSkq58TeUDR6I/ruChKys2gqCebVT0LQWqel3NFL81Pk+BzBPbGS0b4GLn/+d4JTc7l8eDepFW30N+VzYsdF+o0zUnmLuoXv/vQZkQH+uJy4TfPABDXpXrz3yW78Q8Nx+nQ7X310hqKSdFwvncInNJmwgAfscE2lIcWbgMIGWspDeJhYyl2n66RXdVGa5MNXe26TmplJmMdlEqpbSMyII6W4jL2v7qVxzMDcosiDPUtb0lneOfGAjLQkgu56UtDaT1NZBPezu7EadaSfv/6YxOenNNz+chOJ1d2M9DYTmZFLxkMHDvkUMCzO3+m9BGVVUBxwnoxONSZND5cdQulurMDnqBOV7X1EObpQ0dZBdqwX7SozJm0HzrsjqEhKICU6gdHRPiKvbuVaWiudmX6rJJ7HlRNeNNfl8bd3XYhLzyQxKpjw9Bz6+2tw3hlM5H0/fD1T0JttGDRabNMLv9DZ8A/MZn/QQ5dJXCbxdUPi87NTaFvj+Z//71/4x4cf8/YnO4krb5O0wUNDqjGazAwU3ucfH33Kps1beHWnO6WNXeQ/dGXD2+/y9huv8n98coOaulLOO37Bu++/xd//+/9md2Al7WVpOO//ls8+/4JtOy5Q3NWH770U+ofUzBgUFKaEUFKRyX//5S+89cGHfLTha+5G59DZmMa+//oHn336ITuOnqF9cJT8iPO88cHHbN26mb/uD0RhtlIS68lhlyv0Dg/x0OEdzgdVohyu5YbjZj7/4nO27HEisaQVVXssNxPbmZm3q4Mtzs+gG2vjotNW3nrvbf7rf/zv7PMrpCY/gf3bt/D5xk1sPulP59gQ4f5ZDIybMCpGKIj3obKphOObtvDpp5+wde8JMorKcTkSJclYGnurSc7Lo7s1hz+9tYWMVqWk4rWyNEdPeRQ7/v4On33yPrtcbtLRXI7jp/8Pr775Dh++9waXw8sxTYvh9CWmDN0cfesE7cNDZHid52xkGZ31hZzcu43smnbizn7MRtcc+poLOXN8J4cOHODdd7/mza3OJAbdI6ikmc6qcIIyaok/6cJml0haGos5v/9rPv9iI5/sv0HT2DjZucnkVDXh/vqHOHqXYJOG0+fRj1Vy5Mt3+OKLz9l+5Aqto0q6amIIyuthymIg4+INmrVTkgyuwLI/x4N3P/qEjz/6jON3w2msTXl8/r51PEVL7yCVYVfI7dVh1fdz1SWK4d5m3PdvwjuykIgjZ6nu6iU/0Z8urRWroZvTx+JoKUnl1Hcb+eLzD9m/7Q0e5nfSkxNEeGkLo+0VHN/oSGRuBSGXDvOZOK6tB/DPqUepaMHlaDQ5fgF8t/0ynSOjJB51pmbYgshbLn9kBH4KAZnEZRJfNyQuZBoX5+ekRBwatUIK4Zmdm0OEJYnwHZHvXMx7mvRq1FoTU9NzmPUKSsI8ySgspyItkL8d8KOro4T4yHCqKitIu/0O55Pb7elVLQbGx8Ywz80xJzJwzS+yJEKehP730qKkrT45acOgVaDT6SV9bCH7arPqmFAoJfW1hYUFZqan0GjUGIxWZueEdvQSs7N2/XYRqjQ7O8fMzJwUsiQ0zScUKrTGSXuI1dKilKtbWOFiVFVYmwZ1MwkxMVRUVhJ/+RUuJTdLOt0mnQ6lUmUPT1pYWJX0FGFji5IW9vy8aMeMenwUnWVW0hifn3vqmBYXEfjpVCqs03OrsrArEoZGgxqFSoPVZETTU4/fOSfKmntRSPrsT+RthWKe0Mq2h2AtML+wsHqs04j2hVa2pK09OyslwhhX6LDaJtHqdJKWtwjbEjrmQnN8ymZhQmlkZnqGSbMZtULJ1JTQAl9kflHgP4/VoEWjtSejEVEDS4sL0vU7odRK2vWirMBbLKJvdlnPNXlOcf2IfuhRqDXYZmeZfur8ma32YXdRh5AlleRNRX1zs1gtBvQWq9QHcayLi8JStsvGCkxF5ITNoGNCpZfqnF0NSROa5EIr36A3YDJPSpr5euXq9SPplC8yP7cgabdrVDopFG3tehZe8/JHRuCnEJBJXCbxdUPiaxfzs0KC1rat6aXbH4CPJEnW1hxfnJ2Ocuy4M6mNg6jHuwm9cYQzTg4cPhrOoEUkGLHH8K6FAD2p74ffnoSr2bc8+b320P3x/n2/PlH2sab09zdJv0QSiinjCKG3jnPa6RAHDwYwbJ5icVns91S40jP2Favs9a+We0YZqa+r9TzZbD8mEUIlYs5tE4NkegUxoLVJQ7xin1/y+d6xroZ5PV3PP2+39/uHZaQ+P9UF+297n58u+6++S+2IEDu7uv5ToW9PVfqDnR+38YP1T/+01/usfqxeI4/D/ex63yKMbu3zuP6n1q1tk//LCPwYAjKJyyS+7kj8xy7oZ20Tgh0iM5TI0CSekeKBKcKNhIU4LxKmPGunl2zd8uKiZL3PS0TwW3bOTjhihGFZJpjfEni5LRmB50JAJnGZxH/3JC7uhDVL5/FdsSb4sR4Y/Kn+r5PuPoZZ/iIjICPw6yLwEpG4DZvVik3KGSzyBovFap+rfMmI1mZb7av0X3y3/ceJ8Oem/3yZyv+sVKS/7v0g1y4jICMgI7CuEHhJSNzGpM2KRatC19+HpqcXTW8f2sFBTHr9y0WQNpvk7GOcmMCkNWDWKNGOqZm0yUT+S18MZBJfV88MubMyAjICLxECLweJ26zYzAa01Rk0XLpA7UVX6sTi6kqLtx+jHeOSlf5LSeJF7idGC4yj/fREBzNc3YuqIJwmv0wssjX+i1+2ZBJ/iZ4IcldkBGQE1hUCLweJWy3YDBoUqd4UfbmN7oxcRvJyGUkOoXr7diovhKI3m7CazViNRvtiNkvD2NKwu9gm1ptMWE1PlTEa7cPyYpjeasG6Vs4o6rJIQ/VivU3UK/aV6jZhFUP50j7Wp/Yx2ts3mdB3N9HudpHezCZUdWUMlTdgEfs/3T+TvX+yhT75k+Quk/i6embInZURkBF4iRB4qUhcme5H6TcOTAwpMKtVmMaGGA44R+m+C6jHFGiaK2i45kz+lm+ovB/BxJDQyB5nrCiY+ochVDsfpSG1lN6YAEq++46C3cdoyWvGrNNhVgwznh1J6d6dFB90oik6H73WjEmlYLw4hHq/aGrOnqBg8yFqI0rRqbSYNQrGcsMpc3CgcNsharwS0I4o0XU00Xn9Er0ZjYwVxNOaXCnVo6zKpPqkEwVb9lBxPYCxjhHpZeFFjgT8HuuSSfwleiLIXZERkBFYVwi8VCSuSPOhePNO+grLGK+sYDw/lVqnA5SfDkLRWE7d6ROUHXalOdiHKqej1NyPQt3VzcD9gxR8u5NK19t0ht8nf/MOau750HD9klReMapkNC+GCicHKjz9aHnoQYWjC53p9eiGBhjwcKBw526qHzyk1c+d0n1H6S7vRducR7njcWrd/WjzvkfFoX00F7Sha2uk89oletMbGAm7RsXxaFRd9TRcvUjVFQ86QoKpcXagLiILg9b4k5bo75GYf84xySS+rp4ZcmdlBGQEXiIEXioSn0h+QMGn71J68ADlRx0pPehApbsvfRXdjCcGU7XrKJ3xWQzn5tDl40HJ9quMVTYwcP8w1TdCmOgaQJXnS9E2B5rDEhmsL6W3oBT10ACdvlep9ghDr9RhHO2hL9ydsttRKFvbGfQ4TM3tEFSD41gm+qk7cJjWtBYM/U30ZZQyXFdHb0oINaeO0JhRg7a1ns5rrvSm1TEcdJnyI5FoBrsZKixluLaRvpxEmtxcqAlMRK9+yRzzXjJPf0H2Mom/RE8EuSsyAjIC6wqBl4rEhSVesmUXQ7WNqNraULW3ox1TYVIomIgPomr7fmov36Dh1k3q3dyouBaKorGNwYcnafYpQjehwjjSw0BsEBXORyhx2E/VmVv0N3XT5nGWuuB4yTI2KYYYSg6m5EIIiuYOBh+I/QvRK9RYJ4ZoPHyYlqR61NVp1F88S7lIfnDuNKUH99DwAxIfCbpM2aEwaaSg7f5Vyo8co/zcJSqd9skk/pwvDL+UxIXsphBykZafIUQiYsZ//CO2/1QZUcPzlPnxluStMgIyAjIC/w4CLxWJKzMCKN12GOW4DpvtiUOUVadhIjGcihM3GatrQ9Pdw0RdNS2JBajauxjyPE2LfwUGlQZFdTYtiUWo29sYy4+g5LvdVIaW0xNwi+oHEWhGJjAMdtEf8ZBS91iUbd0MebrQ4l+OQanBtkrizQnl9N05T7HDA8ZaO1C1VtLkdoGG1Eo0LXWPLXGJxB2CGIkLoHy/KwMVzahaG+iO9KTGNxa9UisPp/8Emf88En/EyuICSzNTTOvUmMeGMY4MMm00sTg791iK9Fk3hSD7lcV5pq02FuaEetuzSPgRywtzLExbWZakWNdqesSK0E+3WpmfnmZpfpr5mWmpzFoJ+b+MgIyAjMBvjcBLSOLH/5nETQb0XWU0Xj5C6YU7tIeFUnv2DBWe6ag6ehnyOk1LUAX6sXFUKXco3vI1dXd96fS+SfH+47TmdzCeFUPV7sPUe4fS53uLmoN76cytRzcwaCfxoDUSH7Zb4vFVDPnfpGTvebqiouhyP03pN19SfiuYsaoqOq9ftg+nB1+m7HAwQynRVDo40xYcQa/fTSp3b6LkzC3Gu0e+90Lyc+aK/yhln5/EhWbqCvOaUYbCHlC0ZzdlBx0odzxE8X5HWiJzmLTOsbK88sz7aGVhjkVjC5XOLowNGp9RTtS/jLWnlLqb3phNs5Kuub2yZRatw9Q47KOnoR9FbhxNMQXM2Gaf2Za8UkZARkBG4LdA4OUgcREnbjFh6KyjPyEfg978PetVCg/Tq1A0lNMZFESL50Pao5KZ6BzDpFKjqc5lvGlQ8kK3jHYzGBZMm7cXbQH+9KZXYtDoMI0NMJqbTLuvD20+3vRm5qFTCbEWzeP9LQYTNr2G0YwMxlqHMPQ10BMRSquXJx3hkXRHRtMeEMBYey/K0mJUHSNo6wsZyKlHP9TFUGocrV5etAUH0xOTQEdAICOdQzKJvyBL/NHyEivzM6jTfKk4cITOuCx0nV0YujsZSgil8vBJmmOrWJicZGl2mnmrlWmNBptCwdzkFIvTkyzom6h2OslIn47luVkWp8zYxseZVGtYmJ7m0coS08oBxorrmJmaY3Fmhhm9GptyHNtYM5V7dtBdP4Cpuw1F6wCzlkkWJm3Mm01MqVTYtHqW5uZZWVqWLPo5swHbxDhTBgPzk1MszS+yLHTI56aZ1qiwTUwwa7YgtNFXRMasqUkWrBamNWpsai0L0zOsLIsEGr/F40BuQ0ZARmC9IfBykPhPPOTXLFIRuy1iuUUKRov5+0S/VkbEZYsXArNej1nEiT9WUhPyqGYsBh0Wo+H5xGOEOpvUnlaKHbdaxP76p+p8MuQv2hWx5iatVuqbiF+3GAxYrdbvvZA87udzHvMfofzzWuIri3MsmXtoPLifBs80Zqbn7ZroK8ssmFUMh96kcNtJtKOjKHPDab5xndrTLtQ4O9PiHYxhYIwFXSPVTs4Md6uZV3XQ5X6d6uPHqTnlQmdiHnPTs0yNtdAdlYDVYENbnk6dy0lqnI9T63KM/I0bJRLX1RfSV1jLlKqb1iuXab17l5pTp6g+5UJHSqOUTtM2UEWL2yWqT5yg3vUCTW5uDLSMMm/WoyuKo16q15mGazdQD2hYsCrounOTDh9val1OUX3yFE0hhczML0rTBOvt4SL3V0ZARuDXR2BdkbhEaIKkBTE/JueniHSNGNe2/1OZ1f3+af0z6niqLvuLwHPs+72+/UQf1+qX/z+3d7qwwhfUNVQcPEJPxZBk7Uq3yKMVVhZmmewrpmTHN3RWtDAUfoP8r7bQmpqGqTGbhgNbqfWLwTZeR+URJwabuum94UrZzuP0NdUzGvGA6j3f0lnZjbE1l5ort1DW5VB5aB+Vlx8wWl9Bk6sLOZ98Qmd1J4rcKBqjMjH1V1G96UsqL91htLWdngAnyo8cZay9ndZrpyk94c1EdzcdXjcp+mYLzYVtGBsKqPpmF83Ryahr82hR/iAMAAAgAElEQVTZt4Xa2w/Q9LXQuGcHpQeO0FfTwVDKHcoP7GKw38jy4tKv/zSQW5ARkBFYdwisPxKXSe93Z9k/tyU+P8PcYB5lh5wYbFM9mdMWGcmW5pkeLKd0x1Y6yxoZCnej/E44VqWWRZuB8Rgvyk66o+8up+LQEXoK86k/tp3GsERU1TUoC9JoPHec8sBi9A2ZVJ27Qm/oPcoPnEQ1qmHeasHUlkvRt5vprO5gIiuc+vA0DD0VlH67k77yfmZNRiaboyl1cKArI506R0dGm7pZmJnB0lNJ4wUHGnMaGI28QNmxEwwVVaAsL2ckxoOSU9cYqa6gatc2GpOamLVYmerJo+rIfrpaVNIw/Lp7usgdlhGQEfjVEZBJXH4p+I+/FPwcEp9XVVO2+xDtqS0sLS3bb5BVS9xQEUfx1u0MNrYxEnWbprgcZmwzrCzMo8uNp9rxHOMN+ZTtd6AjJZmq7zZQePQw1RcvUSMW1ys0plRLJF55+iItN85TdioE65SY415kwdhH2b5ddNV2PyZxY38V5Xv3MzGkZ1F4zHckUOpwkI6kRGqPXEc3qGJlZZnZiSba3I7RkFlLn/t+8rZuouLcOXu7Fy9R5xnCRFMN1ft209s6weLcHLODJdQcO0hns0ziv/qTUG5ARmCdIvDSkLiU3lPMK4t5b3n53WCwdl5/bG7/eUn80dICy9M6Oi/spPLCXfSjOsnKFU5s06PtdN4+Q9FJP6yj/YxE3KD8TgRWpY7FSRPj8b6Unbzz2BLvLsij9th2mpLzMPb1Y+hooD8hnO76PvRNWZIl3hdxn/IDzqhG1czbLJg78//JEjf2V1O+7wATI+bHJF7meIjOtDRqDzkw1jbAwuws5s4yGs7tpyGngaHwc5SdPMN4SxfG7i60dTm0JaRKw+mCxPva1TKJr9MHqtxtGYHfGoGXhsTNZjMajQa1Si0vvyMMNGoNFsuPO/c9L4mzssyjpTls7blUbd1M+blbjFZVM1FbQaPrcUq2HWK0c4JZ9Qgj4W7kbdxGU0oZxros6vd/TV1gHJMK4dh2gqGWDjpvnqdkhytDLV0ok/2oO7SLnoYBTO350py4qj6XqsP7qXC9z3hzOa3Xz5D/xReSJb42J24erqPS4TCKMQuLszPMdKdQccyJwboGWi47U+rkiaqvhy6/6xRs/pLG/BYMdamUfbOfVqHf31ZOx/FvqPfwRTfSRe2h/fR3aVmaX2BupJzaE4fpbtOytLD4Wz8b5PZkBGQE1gECLw2JC4tNPOzl5feHwY9Z4WLbc5O4uKEePWJ5dhJLcx4dt85LXty1Li403rzHWGMXiwtLLBgVjITfpPyY3cO79vRpmrwj0Q1qWJocpicgCO2ESRri7rh3Q/Iqrz17nrb4Auam5pgab6M3Lhmr0YauMov682cRdTRed6Pp6nXG+hQYmkoYKKlnSttPl5cPBt20FDq2oG6mKyAQnUKHrimTxuuudq91p0OU7tpGe0UPswY1qvxI6s+dodblNA037qLoUbMwqabX2xPlmBCaWWLR0E9voC9q5eQTJ7518FCRuygjICPw2yHw0pD4Tz3o5e0/4kG/zuf1fxaJCx5fEfHis4gY7EnFhBQHLhzBhPUqVNgWTErGoh7QmVSIaXQMm1LJrG2KZbFdDMkviljtRSTxlymLFKs9qdExPz0rSbhKcdzzc6wsLbE0O8uMXotNpWLGZGJhapqluTmWFxck0l6an5d+rywv82hlWVKEW16YZ944xkCUN23RiYxVVzEUH0SN4zmUQxoWZ2dZnptiRqvGplAybZm092e1PdGupC63tCCp0wnP9EcrcqD4b/dYlFuSEVg/CMgkvs4J8PfwcvNzSfynbq9Fi5qxuAf05VUxP7vwU8Vf/PZHKyxPGxlPCaTswAEqnZwo23WIFs8USeHtXynKvfiOyDXKCMgI/N4RkElcJvF1453+vDfjytICC7MWFubmJIv2efd7ceUe8Wh52a4IN21kSq9i2mRmadben2drtr+41uWaZARkBP44CMgkLpP4747E7dnFXpLhZxHDLrKtybqpf5ynqnykMgK/IQIyicsk/jsk8d/wDpKbkhGQEZAR+A8i8NKSuKRDrlZL2uVWs1n6L/TIf3IOWEifPhVnbpdM/f06hf0kHuvgJeVFz4n/B+8nuWkZARkBGYHfFIGXj8TXEokolTS7u1N/7RrGiQnGystR1Nf/OImLfS1mNGOj9Pf1MdDfz4hCh8Fowrqqa/5YfOQHvx+vn5yUtNntv5/+LjTbrdIiYtrNZstT5ex67j+sw2pde6GwYDKZvxcvbbVaMBsNGEWCldW6fg+E/EuO4eeQuBiWlhcZA/kakK+B9XAN/BZs/tKRuM1sRj8wQFdwMOWHHal0dqZ0715a7t5lKDPzJ0jcgsmgpTrNm/3fOeN2wZWLZ07gEV+A2mBCr9eiUioxWwTZW6RsZjqNBr3BiFajRmc0SmRvNpvQaFToDSZJOc1iMaNWK9HrdJhNBnob88mu6cFsMmM0GNCqNRj0BjRCpMUgMqTZEKMH4rdGpcWgUVBZUUxd16j9ZWLShtGgpruxikzv20Q3jHyP4H8JEa7nfZ6XxMVNOyvUz8wWeZExkK8B+Rp4qa+BaZFGeGXlV+fxl4PEV4fAzWo1w/l5tHl40Hz7NoWbN5O/aRPFO3ZQeeQI/UlJ2Eymf5nBTKQaNekFiQdx1z2NcYWCwc5arp08TGZZLQnRUcQE+5CYVENPZz3pMQGExSTg6xdEmH8gEWHxNPUPUZERQ1BEOHFROfQNjlCTFbv6O5PB0XHSPM9w5WE0ve2VxEaGExISS2FGAnHh4fgFB9EyrKC5Ko/4qGjCfALJKKrG58YFApOKMJjsFrzZqKSxMJWHrk7E1A9j/glVs/VM0j/V959D4svLK5Jm+pKIqZYXGQP5GpCvgZf0GhAELgyPX/vzUpC4mMMWubf709Io3rGdlnt3KP72W7LeeovMt94i58MPabhyhXYvLwzDw/8yF7hE4gYtdZnheHsWYLbZUI2Pkn7fmSt3I/HyjaaipBCPMy7EJMdz5+EDkjNi2bvNkcSMfOLuuXInIouHB3fjm5BNbnYhHe0N+Dvuxi8xm/zcAnoHRyiI9+J2SC499ckcvu5HQUEpBZkp5BVkcv/ELsLKW6guzyI7v5CoBydxfpBOUIAviYXNmCxiSF5Y6kaM6glqom8SXj8sW+LLq8lMfu0rXq5fRkBGQEbgd4TAS0HiVqORwYwMyh0PUXHCSSLtxuvXMSkUaDo7KT98mOz33qMnMlKSsBRD1c+y7r5H4g/zMVvMKAa78dq5lTNXvInPqEExNkJ+wEXCk5KISEulqbmAi86BDI6P0FYQygH3NBpyYjh9aCffOd+muq2D9oI4Tjlsx+HsHep7+6kvCMI3tYHx1lQuBebT391JsPsZHA85cuTbTUQV15AV6c6B/UdxPf4dzgFpJCZFU9AwhM1md7KzWcyY9WoaEtyJECRu/XF98Wcd7+9l3fNa4r+j+04+FBkBGQEZgReCwEtD4oaxMdr8/Mh+/32y332XugsX0HR1SQ5tgsQz33xTSj6h7uiQ5pufSWAi05RRR0N2KG7XQ6muqSAj3IPzVx+QkBhDUGg41eU5+J2/SF5BFvG5ObS1FXNy33fE55YS+fA+QamlJN67RUpuJh6Xb1JSXUv6wzskZqfj43aLoqZu6vPDeBBTzFBrBtfDSunvaCTw0g1SMvPwv3iIe3HZhPpcJSghk/Sga5y8lUB8XBipZR2YhbObcJ6zijl5Lc1J94huHJVJXLbEX8gNLVciIyAj8MdC4KUgcRE6ZtHpaA8IIOudd6Rh9MqjRxnIyKA7JoZSBwcy/vY3icS1PT38y1Azm9XueNZcREhQIAF+AYRHp9ExOMF4TzMZUcEE+fiQXd7K+FAPjZ3t9HQUcXy3M16ePoRGZdE9Mk55UijB3t6EReXS3T9ITVoEAQ+9iIzJZkihpretmoTkTLq7m8mr7WFidISMmHD8/EMJCgwgMqWA0qx4Avz8CQ4MITw4lZLCbDKL69AaxXC68Hq3SkPqIy2lNIxoJYe3Z76YrIMQsX+337Il/sd66MhHKyMgI/DiEHgpSVxY4o1ublj0erS9vZQ5Oj4fiU+KkC4LRoMenVaLRqPFIIVwmaVwLr1Gg1KlwWQySUPtwgtdOVLPjQvRjChV6HR6aZte7KtSo9UZJe9zg16HWmzXGzBbLBgMBslT3WgSoWZmaR+tRotKpUGr1aDWahF1qJRqtFodarUGnVaHwSC83yclS3xy1ZnPIixyq9W+7g9A2M8ifJnEX9wNLdckIyAj8MdC4OUhcb2eztBQcj/+mNxPPpFCygTR6UdGqDx+nKy336bwq68kUv+XlvjPIkEbkyLUy2jCoLeHlj2LYOR1v75Qjkzif6yHjny0MgIyAi8OgZeDxIXCmsnEUG4utefOUXfuHH3x8VIomUmlos3Xl5qTJ2m4fBnD6Oi/9E7/JYT7tEDLL9lf3uffJ3mZxF/cDS3XJCMgI/DHQuClIPHHQ8t6PYK0Rby41WCQPNCF57pZq8WkVErz5pIVbhNW9LPIw66QZtTr0GrEsLZOUkMTam0WSWVNDH2bEcPjQtxFqRSCLkZpiFwIuljE3LzFIg2Fj4+OMjQ0yNj4hDSMbhL7iPpMFqkuk9GIThKDsUmCMHqtTqrLYrVhNhmlOnQGoxQ6Jl4Unt3f7x+DVYTamQzodIbVkDN73RYpLO37ZZ+nvvVSRibxP9ZDRz5aGQEZgReHwMtB4s8k5F9AWhJZGxltK8f3xhUu3/CiqmdcmrPWKYbJSUimfnCY0Z5WQm+5cv6cKzc9s1DrTWjGuympqWNCpWO0o4WAsy64XjzPxQuX8IwuYGyomZSoDHpGVBh0WnprKikrb0YvSN1korOkgIzsElQGC3rVGFWZyZSX11BT04bWKBTG7C8JklLc6suCRNqr38XLg5Bg1Ss78PMpRCnNv5vRGQapre3EZBHSrr8AkxeF7a9Yj0ziL+6GlmuSEZAR+GMh8LsicREnbjbqKQ4/w8OkSjqKgrkSUsSEYoKSmEBO7DpEVn0fzfU5+N0Jon1sQnJ0Uwz1cO/cMY66h9I/pqa/oYZgt9vUD6kYGuoi6NAZahtr8L0TQWvXBFqlkraiItJzq9EYzZgNeuqTYggJS2JcZ0I1Nkh6cCDxAaE4H7pDVXsX/V2dNNfW0TswTm97C6VV1fSPK5iYmKC/pYXiqhp6hoZQDFdz8WQwxSVlNLV00VWTgZOjB70TSoSVv16s65/TT5nE/1gPHfloZQRkBF4cAr8zEhdWsYHBrk7qW1tJC77OxZBM2urLuHH9PI6O50iv6aChLI4LJ8/wICiA5MImRhVK2mvz8RaW9rCa3rpKPF1OE59VTOr/z957OMd1nGuf/8PW3dqqrf129+536/O9tiVLTrqyZVu2oiUrUIGyxJxzBEmQBBNAgJkgSDCDBECACARB5JxzzmEADGYGYQImB4TJwG/rHAASJYsyZSWSOlN1aub06e63+5lz+jnd/YbkKLatP0NjRyURYZHcvFNAUX4uqbHXScmpRmcSXL0aqL8Tz43oFIb1FjRDctKirhF16gLbN+wk5k4eSVEn2HPwNGXZt9m1cxcRZ09y5Ph1qrJi2X3wKJEXI7mckM5AXxUB63cQEn6e/XsjyIy9xMZ1gZQ29ok25l+HHB+XvA9L4kJc7mn/Z+5WZ6YFF6w+PB4vPq8Xj8ct+lZ3udx4vF6mp2djeQtl3C4XLqcLt8eL4Lr1Hz8zTPv9eNwe/H6/6PNYqNM7d7hcLrFuwXe72+PB6/MzL9/tdotl5l0sCvK8821xe/D5P+9+UXDH6Pf58Hp9Yjs9Xp/Y1n9s01zKzIyYX+ir4MXx6zhynJ72i9j4RReQs/UJ7RbkC/V5xcPP9PfgHvKB/ZMuSAg8JAKzQU+mmRGf7Rlmpv1MezxMC8/GfJrfj19Mm31GxXHD58Pv8TL9hWfxwWKFugU5s2OF8C3ImBbGlTmfFjPCOOHz4hef37l8n6Z5Py37YBnfzpUnisTn99aNmlFa6yuIOnWEPQdjiDsYQOCBMxzcu4/Tifk0N1eQm11JR00O4dvDqFFoUfdXE3svXyRxWUMVp3du5+y1OK5cusKpvXvJKCng5OGjHD99k5s3oog8fY6ErM9IvOFOPLdiUsSZuEDi6TdvkJSQybGgWwwo5aSk3yGttIXqG0FsCYviVnQUwXtPcH37OmJqBtCPKmnr6EI5UMvJkDvIVDKun0ugsryI0KAk9EKks+9wSfuHJPyHJXGBHD1TRhqqihlQm/D7PBiUHZQWtqPTa2iuqyQrJ4+8wmLq27uxT7rx+7w4x/XUF+eQfiedoupuLC7vPxLhzDRuh47irEJUFicerwf1QBcldZ3o9SOUFuaSnZsn1l9YVkW/2izWbRnuJTc/D4XWikCUAsW6xs101ZSRmnqX9Pxa1DbX3LXZh9bncTIq70c2MEpPUw3FTQO4vL4HPNHCYOJDr+hH1jeE2ye8mDwg6z8kz+B1T6Gqr2BQP45veragz+1kpL+X3kEd8o5m2ofN+CRnO/+AnpTwqCEww4zfjW1kFLfHJ5KpUz+KtrYGq2oY71zaxMggYw2NWDV6vMJLu3sCs6wTTWsvEw6nSORf3bM5ORo9nimX6P/cO2HH1NWKoaMT56STmRk/k4ZR9C3N6PrVuN1eMd/U2DBjjfWYBxV4XO4fj+/0b4tABKU3YVacc/E8aZUdtFekELDxCnnxiaTG3Wb/3v0ci86gKPs20RnV9HXVcjIgmBq5HnV/zWckXldB5P6D5Dd00d7SwrUDG4jNLuD88ZvUtg0wrFLSWJBDem6NOBMXQoq25ycRHnmFtl45ve1NREccJyO/mKP7ounpl3EvPZnsyk7qYg+xMyKZovwsLkfdIiF4LedyW+ltKSchM4ve3mqRxAdUMqLOJVBRmk9wYDwao/VHv5zu87iY0Lew48NFXC/pw+OcoDM9jLffCqKyKouANQt4b9Eq1q1azkdvvMH5O7koh/uI2f0ub//tPZZ8uIy/vPxXNp1IRT/hvI9YBaL0YlHV8NZfX+Nej56JyXFKrgXxzsZwmupyWfTyOyxdsYFdu3dy4OgxcpuUTDkMpB3+mF/88nmOXK/E7JjAM+WgOCaIV198i48/XsMfX/4bH606jUzvwCusAMxMY1APcP7kDlLLm0nY/zF/2xHDyJgBx8SkmMfjceGcGhcjNE1MTuJ1T1J++zLh5+MYHjNhn5jC6fbgFfAYd2A0mhifnMIlzPo9rllfCWYLk1NObBYtMesWEF2lZHzKxbjdjlEzROKlCC4mV9KUd5NFK08zZJ36lOS/eoCTrkoIfP8ICOTtNqkYSjtHU3AEVusU44o62sOCqAnYRe3+4wzXduPoyaVp/25qdgRQs+cU6t5BBi8foH5PANUBgTScScdhsT/4RXhmGt+EEW1hMo2HrqIf0OCdsDCafYPanTuo3rKF9qhcLP2tdJ0+RP2+QCp3HmCwpJ0JVROtIUHU79tL7d6T6FtUTHv9PFjYt4PjEzUTF/yRC5rpTSWJrF29mnWrVxGTXY9OO4ZmtJ+7l29Q1NGDrLGIwHXrWbZ8PWHx5YzpjYwpGonPKEI+rEfR3sDJzUtYsXwFK5av5MDlTPr7Grl8NYVuuQ6jYYzOimJyiurRi9rqFvSqHu6cCWXJ8o2sWL6aYxcTkQ31ELlrJzsiM8nMuEthfR/q0UaOrFjJkhXrCbmSSHdzPttWLOaTFVu5cqcAlbKJs2GpqNRybl2+S1trBUfXbed6fhdm+49bsc3jnMSuqWfRf79CSHIDxjENVTe28uyvV5OVlcgnb/6OoJhcmmrLOL33E1aFXqYk5TQ/+/kvOJ9cg1yuIO3SVn7zx1e40zQiLonPPkbCm7cHXV8xv3z2v7he3Y9Gq+bO8WX85oMDlBUlseCVxcTl1qNUKtDqjZgEK4eBCj757TP82//2b3ywejsdqjEcQ2UsfPYFFh9JQj40TEPedf6vnzzL3sRGJt3CUpyH9uokFq5eT4dikPjtL/K//r93WLtkCVuOxTFosKHXjZBweRdvvfUeJ+OLsdhMpF8MY8PSNWxdsYzVO05Q1m/AMtLOtf2b+dWv/5s9Z28jGxrDoqgiZM0nvPDSW5xNKGRQ2c+5Jc9xsaAbjaqXi3s289a769mwbDNhNwroV7Sx/7d/ILlhGKfX/12PN9/OqCXV8qNDYMZjQREdQelHH1C5Pgij3spo8lmqtp9irLeD3gtB1F+OZzh2F1XbrjPWXEZT4GY6couoXbKCjvgixrKvUb54KxqVEWFRSlwu93+2RD67VO/H2hhP+dK/U7w6FHW7Aqe2j/bDe+i5U4Cu6DKlK1fQFRdPVdA5dA1t9J/YTMvJmyhjwykNvIapo5vhskpsQyP4hFW/uRWw7+pPe6JIXHDeIkREs1osGLRadAajGOJT0AK/Xytc0BQ3GAyoNfpZEzQh/reQRzw+M0cT8s0es6Zn89cFGcJhF/ygC+ZjQlQy+6wGulaIKa7TfaqNbhrTMqIziO0QNNDtQuATkx61WodRUIqzWsRzrW4Ms3XWe9t8W4T8Qsxyg07DmMnyo9dO986R+N///T/4H//xc5779a/5xX/9jJ/+YhUZmUksfPU5/uOp11j44fs89/TTHI7MIPvSJp57fgO9BjvjDjtmVQWr/vBXTufI8AhvyeJnlsS1PQU89dN/56lf/Ypf/fo3/OR//t/8++uBlBYm8sf/5xleevkdlixZxNYtByiVaahLPsUfnl9FUswtFr+xgqS8Fkbrr/HCK6+R2jbKlNOJUafk2Ie/YPfVUiwTU/jcE2Rf3s+agGTGDCMk7niR//H/Ps/KgIMsfuNltl4vJP1aAH96+Q3OBR/iud/+hqCkWlJOH+CNX73GsdMRLHn+D6w+lkrJ5RD+/vp2rp48xiu/fY/wpDKy9y9n4dt7Ob55E7/9yxZya+sIX/pbzt4r5eqhdbzw5w0c37uT3z37AqE3ClGO6Mg6vZw950swTXikvfHvaqSV6v1mCMzMMO3zMNWdQV1AGEa9DU3GJSpXHUSRl0nzwQ1UhUehLb1ByScLqdqwguKFOxhq7MWmHWV8RIbiygEqtp7GMGoWSXzaZWdcIcfc08uE2cG0X9iqmmHG58Ypr6It6CyajkGcY3I6jwTSei6a/uv7KV62lK70e9Su+zvV27dS+LcPaY3NpvdMKAVvLKb046VUrA9C2y6XSPxfXmYXXJoKx1fsIX9XTl6+WO8Xz4U+zafNtm/Wc9wD2/oQffmXcfoKfL7POh92T1yciWvr+ejZF1gTFkNxXj43Dm3k6V+uJiszmU/e+D2Ldh7nyuVIdqx4n8V7LnL3/FZ++Zt3qFEYRBe6o62pLHjhZc7l9TI+PikqlwlKXeJMXFbIs0//L8Ji75Gbm8/pLe/wzLv7xZn4G799g/3HrpB85y5pmZl09fdwdMP7/Nczf2PHjk384ee/Yv/JWyjq4/jNH/5MVGGX6B9fq2ph04u/YHdUOdZJJz6Xg4wL29gQmo3FNEpSwJ/5xQshtHW3krh/DS9su8qVPa/z3At/IezIUVavWUVQbBnJ4cHs3HOSPnk/Yct+x7KQJEoTzrB52XrCDu7jj396lxNxheRH7mTdss0Erl/JM69tIru6RiTxk/F32bR6IVuv5NBSV0Xw2k8Iu1GESj1GRexRtu5LZtTmkkj8m1GNVPo7RGDG78Mpy6J+93GMegeOwVZkl07ScHA/5auXUXvuGrKIXZRvOshgcgy1m7fQnlbOhKqNvnMnaThyDEVNNy77uLji5DP30nUsjPqDh1G1jc4pvcGM34tLWUfbgXC0nQo8Dgua4rs0HgyiZttqSpYtpiX6CpU799IXl0T7gY00ngin7VgwJVvPM5KXQ3vgNkZyK/EKe+pzynHfFTRP2Ez8yVxu/j4J9YeQ9bAk7nVN4dA1surFtzmX24Nr0kFLchC/fX4Dubl3Wb7gz2w+cYmUe8kEb1nBG5tPUpwXx+v/6xdsDrpJQV4RIR+8xQt/WUtRWxdZt+Op6deJe8HCMrd+oJT/fu4ZktrVOMbtFEas5w+fHKGyNIUPXlnIqegUCvOLKckrovRuHB+++hJLV20m6EAgi95/i/dXH0TW28Tmvz7Ne8u3kV9UwcX9i/n1L35LfK2SSZcbv2ucnHPbWL89HZNJTULgyzz93BukpKcTuO5D3g9LIvHYYl55+z3upadz4Ugg14taSL98gqPHL6PRD3Fy3Z9YERLN2U2f8NbiQNKTr/HeH9/jREwKu1/6NR9tPcHNsH384a9byaur59zy/+bM3TzOblnJi2svkZ+RwJo3X+FEdLFI4tkXNhNwMg+9wy2R+Hc10kr1fmMERBLvy6F+zwlMhgnsHaV0hF1ksLSA+n3baI9Lpyd4DZVbIxhpqKVx7w4aEvMYOLOJ0uWbaDx/G1VpJRMTgrIa+J02rD09GFracOhtnydxVT3thyLQdQ/hdZgZSY6m93YanRcCKF+zj774KMq3nGSkopH+46tpOhlO7/WTlG86xWh5MZ1BW1AX1OAVlOAkEpeI+Ycg1u9T5sOSuN/rxmnp4tCb73GrSolA6q13zvLK63uobSxm09I3+c+f/Yynnn6K199fRk6zHKPJRGvOTd75xa946qlneOqpRaS2qTGqe9i5/u9cKGzD4xfMy3xYh2p57dU/kdNnxOmcoPrGLv667SLtDdl89NTT/PznP+eZZ5/hl8//kTcXrOP19wJp7BvGZrXQlBnF0tc2UtunRdWZQcB7P+fpp5/imWd/SXhqIxNTrlkzNJ+blpxLLFmzmUGdlvyI9fz0v/6Tnz/1c559dye1gzqUsjIC/z7bj1+vPESn2UpR/CXOXojDaB0jKuBNdlwroCLhKH9+/hmeefq/eP0vLwm/SPsAACAASURBVHHsyl0yTy3nmad/xu+f+yl/+P0CUqqauLb5Na6XyeirSuJPLzzHU08/y69+t4Rzt+sYUqs4teB5Igr6mHRLe+LfmGmkCr4zBAQydCuLaDp4DqvNhVMnp3XPTsoWL6L60El0fWpcQ9U0r15J2eLFlAVeQNvVRuPypZQtWkTJx4uoWBmI0Tghkri4Jy6angkmavfd+9N+3KMddAnP27Aev2sSdVYClcuWUrp4MV1FnUxoZLQd30/ZkiWUrdnAQHU/bn0vTTu2ULZ0CTXBxzGNGPCL9T60Ocm/hJ00E39ElpS/T9J81GQ9LIkLRCuYR01NOZlyumbNx6acom7C5ISgy2BGq9WK0euECHMuj2BD7hFn7Dr1EPIBBSP6Wa3tqQkjOTcuUdSuwjs9w/TMNIJWuBBVzuV2i/bTUxMOhHoFvEwGA2Na7Vz9BgxGCxbbOE6XR7Qpd05MMDk+gcvtZXLCjkWvQd4nY0RrFLXCZ024BG0aP9r+Fo6v2UZOkwKL1Yp+TItKqUCnN4ptnpocx2LQolQoMFmtOD1CnZNMTUyIbZycmhKj4U04rIyNqJCPaDEazaIexrjdgnpIKc6wTSaL6L5X6INg5y7grFOrkA+OiBH6HOMTKOvj+PNHK+nR2fEKe4L/0jAiFZIQ+B4QEPbFvW78gl8Gj2D37cY3acU+PMSUxYrXKVxz4R03Ma4ZwWmx4RmfxGO347ZacJnNuG322SXur7rRhe21aZ8oxyeYiU378bsmmBxTM67X4xmfEG3GvRNWxtUjTJnMeCenZtPGzTjUo0waTYhlH94e9F8GUCJxicR/cC9wD0vi//Jd/sWCghmJ00qvcpgJp+eLV7/zc/eUg476auo7VUx5HmQf/t02Q3CA4fe6GKxP5EbjEC6v97sVKNUuISAh8J0gIJG4ROI/PhJn1pObMDsWvKd93x+/sKIgeILz+fF/x+YnD+6bMNvw4/V5cQkOMX4AHB7cNumKhICEwMMiIJG4ROI/QhJ/2MdDyichICEgIfBoIyCRuETiEok/2s+o1DoJAQkBCYEHIiCRuETijw2JCyYmfpcZY3cvTsET0owfv9OMtlstBhl54F3+DS74PU4MHV24Pf6HV/oSArW47Vg1Y3hd395e84zPg9fQz2h1MxP2qa9luiIEa/C53fjmgkD8U0hEJSIX1oEBJqc8X0vWl9Yt7MG7LOjKyjCojPh9nw8K86Vl7kuc9gnKTLN+rwWHHP/sI+RxmkawCk48xMAY/6yEdF1C4PFEQCJxicQfGxKf9rjwmNppCjuDxSJoiLpxG7upC8tlyuUWzcTEKEOCWYd/9hAjDwnRh4T9bzHNNxuNSIx6NC3m+zSPmCZEJhLyeMVvt91IR3gkVtuUGPlrxi9EUpvPM1uvaKoynyZENPK68Zjl9BZUMmGeEEcGMY8YSUxwLPOFOubbMh8pSZQvRGW6n+hm8DsnGLt7hIqtgQzUqcSoTGIkJSGy0v2H2E+hb3N99XrFstqcLBTtw7Nas/PX5qKxfYrBfD88brwOEwMRx9Ebx8Uy83lEbOfber9cEef72/zZoCg40xlXVFG9fjUNF4uYmnIz7fUxI5S5vw6vd/a/m69/DgvncAeq0nKcDuds1Ki5dNE06L68Ih6C2ZDbjanuHv2tctGhjxhpSmzf3L0hRL8S6xD+59n/eraurxkm7rMuSr8kBH4QBCQSl0j88SJxYxu1grMHownPhJ0pXSdVu1MYN2tRF9+hZucumm9mYjdamVL303UljJrgcLrzitANaHD011O/P5CG89cwqk24rBaGs67TEBiALLcCp9WKpjKZ+sAAOrJqsY0oad4XROuFE9QcjWBs2MCkXofy3i2q9h2lo7QD9+Qk4yNyeq6dp3LfCfqaB5hUd9KVXsS40SGS8YS6H0VjM87xKSZ1I8hyihmur6M59Ag1+48w3DWK2zKK/F4qgzFnqD9xAbVcK0ZhEkaGmRkfXruC2o1baL9xlbaIFJwOs+hJqvvmeaoCQ+hNSqB2x2aaozOxm+2Y2kppP7yFutCL6Hta6Dp9hNLt1zCNatHXZVEftJuWhELRZbCxtQrZrSs0ZbQwPtJPT/ghqo4FU7YmEO2oHn19Lo0Hd1Fz+gZjaj3jaiWK7DRa9m2iPiKWntib1AQdQ9mhwOtyf2EwE15AHGiSLtAYfZHmrdsxaoyYuuoZzLxH456NtN5Ipi0inMq9x9EqNbgtegbvRlGzazedGVXosmOoXbkRWf2giHVvRAg1wWfQyUeY0qsZSE6k+VQ8hmEdQ3mJ1B/YS82eANoKG5nUq+i9FkFVYCh9NV04zXr0TXl0XDlNVdAxBgtzqA89QvOdUqbsTqZ937+y4xcAk04lBB4aAYnEJRJ/fEjc7cRjbKV680Za7yYzkJFGR+JFqg7dQVebR8eJSEZrGxm4eJCO2ExkZyPoSilCV5lD7ZFTKCvLqduwhc7sSmSxETTFZmBqTKVy/W4G87PpiojG0pxJ1f6jKBvq6Ll2jdHObjq2r6QroZChpEvU3CzD2JhO3YnLDFUU07RvC7JGOaq0aFqi76GuzKJ+3w4UddV0phZ8SuKT6m46w69hHhxFXxpH25VkeqIv05FdzlBuPK0XY7Bq+6jetJ321DJGMm7Tfq+QqXGXGAVp2uvE2ppB5fbLjFUX0XggjLEBFb0Hd9J0swBl7GWqtx9HXdtEe1AgyuYWOsKO0JtbgerWWeQJBcjPn6I2tgJLRw0th/Yhz8uhK3gbjfE1KFNjqT9+kVGZAnlMGG0Xk1FkXKVy3S7UA0r6rp2jL6uU/sjNNCQ24OippjX0BKqaenoOL6U5Igbl3cvUXC/FM+n8/AA0M4N7rJ/uU2dQ1jfRf2473dmtGIquU7cvnNHGGlr3b6ErKRP5lUAaExswVuRTF3KJkfICmoLDGMhMpun0eXQDo8gjgmg6l4oiKZzKgHNY+rto2rqH7rtlWNuE/y+YwfJiWg7vojWvHlPjXTqu30FVeJuK7Tcxq1WoUsLpSklnJDuc0jUByMuKaT0Zg2HEjM8z71P/892QziQEHkUEJBKXSPzxI/Gte+ivrERbV4u6NJWqwGQUqakMZBaJJlO2zgKaDwTRFBKLXq7GYx6lP/4S8qwUKpYdoj/1Ln0J0bTEZ2LqqKYzPIzmyEt0J2WjzjhOc1qXuJc9ZTUyblbTcSgIk97KhLKc2ptFjBTdpCe/C9+kHd2dQ1TfKKAvLZHRViX+KTtD0YG0J2fQcTdfJHEh/Kh/0oQy7jydxUXITgcgr+lkNDeN7uhEum9E0XI+HsuojJo917BYLIwPNNBfUcHU+JQYvtQ/oUcVfZKqgyfpjIykeuNOFMV1dIcFo9MY0eWm0hl/l0mLleHUMyg7+1ClRNEcGUnH1Sg0jd0M34yko6QdY2MW1Tv30nMvhe5b4dSfSWPgXgb9+Y24rDo6DwWikulwWzW0h55Bo1IzkhVHZ2wCbec205DciK27BllBIXatjtG4PQxU9TOuqKYuvlaMwfy5wW5mGmtTAY27D9B59Sath3ZRdzSKoczrdJc14zQM059wmZE2JfbOO7SktmLva6f30mXaL5yn53YimupsOmLjsA0pad+1jqZbifQl3aQ57Dgj7a303IjFojWhvxdCS5qwOuJiLDeKnqoWLD1FdNyKpjPuKmW7ojCOKFAVJqHpUGFrz6B6exITOhV90XkYhNjqrh/Gdv9zmEknEgIPiYBE4hKJP0Yk7sIjLqefwmSw4XNO4tS2U70zCXVOGm3XE7GNqNEUXKMl9AwtYaGoGgRCaKH15AkGs1KpWnUYVWMjwwVpdOYVYWjKoDUuD01xBk1HQhhKPU3t0TTsGhXKO7cYbeuk/dhpbFYHE6oKamNK0RbcpP1yOo6RQXoPB9CaXof81jXk2dUIy+ZC8IPe3AI65mbigo/Haa8Le3sulbu2Uh9yE6Oig46zkaiySxgtTKfpTAxmRRc1exKwW61MDDQwMEfigj335FALnREX0da2YGxrQREbRVtUMi1HTzE2ZmUsL5WueRK/ewpFSzN96ZmMlpehuH2R1kvR9F44R1tuM8amLOoOhDBc04Aq6xqNd2pRZeShKOrAM2mj/2wAsrx6HF3l1G8PQtneTmtIMPKCCuSxe6mLrcTSXklfaRn2MT2jcYGzJD5YQV1cjbhF4TSr8Yh6Cn5mPBOo0+PovnUHU6+MseoKcRuhNyqcnup2XMYR+hOuMNKmwt6RQHNKE8aWOgZzchktLaEjZCMdcbdoi47FqlLQuX89XZml6MozaDgRj66vB1niPewmK4ayS9QficU6NIg8MpS2nBqUMXtoS8xBXZ5B+YarGJQDqIpT0PaMYuvIpGpHMnadkr7o3NmZuFsi8YfkDynbI4DAo0/iQhQvIeyn1Sp+P2ouQ6X2fHPf9g/rsW3a68Fr7abhwHlsdiE6kA+vuZf64+nYR3roPnOIsmXLqNy6A2WHCl3lbSpWLaJ44UJKdhxlqL4bdUIw5SuWU7FpP4qqbiaU1VQtW065UC7kOjbVID2HV1C+fDlVIZewKhV0nbmAfXyKqZEaGhNrccjbaNu1lPKly6jYE4vNbMVYkUbDpqWULV1G3fEMLMOd9GSWMmmZVWwT3K16x0dp3bSenoo+3OZhes8EU7V2FeVLl1C+I4SRyioajqWKL1WTimYGa2pwTs7201KXT09CKk6HC7/LyWRfNS0R12k+fAqDeQJTZTaytCycjnHU6eEM9/TSG35U7Ef52o3ICjoYy4uiasMx1PJB+q4dmsVhdSBq5QijJaUM1fTh87gYb8+idsliyhd/QvnS7aj7B+kO3ULFquWULf6Yqm07UFZXIK+qYsJsQXP3FIN1SiaHamhMbmBSq2Ig7gL6QZOohOYfNyGPu466aVAMMuGx6VHFnafnxAF663twW8cYTL2NplvNeE8KrWnt2Ltrxf328uXLqN58GHV7BR0nd9NXL8Nck0TlsmVi31ruVuMYVjBwN5tx+wQem4qewJWiT+vSTz6hNbeesaJzVK5fT8WaLZR8spzmtDqGy9LR9emY7C+m7ngu46ZRBlIKMels+D8NUfsIjNBSEyQE/gkCjzyJO4SY2no96qYmTENDP/isUSLtb07aX8TwYUlcmNEKs9JZTW/BzEg4n54NXiBoGnunmLKa8LpceCdNjOQnI89IR5WVTufVy+iVRoQXAZfDgntciB8saCh7xfCgUzarWE7QWPa5XUxaLHicLlGDWtRqn5melSWUEbytTU4yYbXi83hm6/F6cTvsTFhts9rWQj5BS/xTj2xzbfXMaV8L1z1TOK1m0Qe0xzk+O3Od0xYX3KLer50+r20vxjsWrwntELTP5/AQNNz9cxrtgua1oH0+V79rcnJOA9yJ02bB7/XgcwlYmfE4BbMtAQdBa3t6dv/dJ/TPhnt8HL/QP58Pz9QkTrsdn8uF0yb02zvbvzmN/9n/RNC6n8Y7aWWsrRqzRsB4ts759gvj0ex/NmcBMN/mOY392f93FjvP1DhTFtNsG7we3BMOPC6X2H6hfU6HQ7w2ry0vtsHvF/Gc/z+F9ouBc8ZtuKemcInfQp/nsBLkin3/7L56GBO2fzKuSpclBL43BB5dEhdm4DYb5pERem/fpmTxYlqOH8ei0Tx4Ru5wYLdZ0Y2oqMzL4nZ6Lp0KNVr1KFWFOSTfyaR9UCMGhXA47NhsFvRjOvrrK+nTGDEYDHTVlJKcmEhmbiF9CgWtlYUkJd4hq7COYY1RrF87OkRjdQW9Cg2yliKSk5JJuZtBQ7sM/dgI1ZlJJKfk0NCtoKk4kztJSSTExZN0twjloJKq/EySU9Kp6ZBjtNh+9C8mD03i/+yxEEhesCEWlq99buzdNSiSEhlISERT14t7zmZ7lgjnbY1n89+fNv/7K82R52SJ8ubaNV9ODJH0z9oqXJ9rq/hyMt/2hyn3sHk+18a5l56HkjmLyf39mO+b2N/5Oh7QDsHEzmUz4BPI8StBfEAFc8nzMoWXNfGYlzv3/dn1L9Qzj+V9sufziu25L/0LJaVTCYHHDoFHlsTFJXSLBVlCEgULFpD1xz9S+N576GUykdy/OJsTzh12GxaTgZbMm5wKiyL2WjgHb5bQXJzCydBrpCVe50hEFnqTTSRjs1lJyqVTHAncTUWfGlVvDQd27SM2JZ0bkeFE37jO/q3BJGakc+ViPPllnZhMepqKbhGw/wiFdZ3cOx7Imfgs8gtKaW7rojnjEgdPRHMn9jpnbt2jvLiInMwMos+dJCjsEo1Ft9l5LIp7idEci7qDfGRMIvHJSTFM57f99AgDtjDTFmZj9xPSty1Hqk9CQEJAQuCHQuCRJfFZUrZjGh6mZs8ecl56iaIPPvhqErdZMBt0lMQeJ6mqF3VvJbs2XST9bABnriSSlVtIv2IEo8mMzWbDYTUil3WTfi6QYpkG/UgnaZXtKAb6KLobz+2YBMpLWujrbufq1WjuZDegHqwiePkOgg4fIq+mhehNazh4NIyI6NvUtzQRvX4rl5JzyCwsoEs5jEajRq3qJyk2hnuZ1QyUXmVtQBQFOXc4ejmR/iGJxL+1mfiDniJp5vUgZKR0CQEJgcccgUeaxMcdDixCfOjubprDwqjavBmTSvXA5XS71YzZoKU0/iSZLXK0iiaCd0aSfHYTew8e5fLx4+w6m4qir5vahmYG1WNo1cNU3DpKcZ8Gnd6Asr9bJPDzZy9S0dTDyNAgd8MPsWtfGCkZuVwLWs/VxFTCzxwlLreEm2GhpBZWcufaOc5djubq9pXsPHCWSxcjCY3NQK4aRtFRTsyFGDoGhhisTWDPtm3s3bOHg2fj6BvW4viRa8h/5yT+mD+kUvMlBCQEJAQehMAjT+Lm0VF6bt2iaOFClPn5X7n07Jgj8ZLbJ4gtbmO0LZfAg1HkXjvAreIOBrur2bH+PE0tVWQVFtM1JMyUh6mMCxVJfGiwh6iT4UTGZ9I+MMxQZwV3y5rRakcoSrhGbOQFIk6fJioinF1r13AuJpW7qeUM6XS0l9zj8vWb3Ni5jLtNgyh7ajhxPZm2bhk1d09zu6Cb0dERKq9vJTK/C5W8m9NHrtPYp5JI/DtaTn/QTS+lSwhICEgIPCkIPFIkPr8PbrdYsJvN2PR6uqOjRaW25mPHxKX1L9sL/zTNbsNqNiKrzSA46CiHD4YRk19Pe91dQvYHEXo4iMhbJWgNBswWCza7HaNBR23SKUr7tfQ3F7Bt/RaCDh0lNOw0GbnJHA86QnDoeUKPh1NS1cqwSkVfewPxUWfJq24k6UwIh8NOcepoGHfyy+goiWXXvsOEHAnhakoxCtUAacGHaRkyYTToGWpMYd/+QxwOCePYxRQUar1E4hKJPynjidQPCQEJge8ZgUeDxOdswQVTMmEPvG73btGcTN/dTfmqVVSsW4d1bOyBCm2fkvi4oJ1uQ69Voxzoo0OmQjumxzCmZaC3k54+JTqDWSTv+TJWixmzUS96yRrTaVEpFQwODqJUqtBoNQwrBmhr60Su0mI0W3AIS/xmI0bjGCaTEfXIMN2dXQzIlejGxsSXApVcRndvH1qjBaPegHFML2rE26zCnv0YQ3IZHd0yhrVGLFZJO11aTv+en3pJnISAhMATg8AjQeLiDNxsZrS2VlRey3v9daq3bqV2507q9u4V7cSFPPPE+9XfDux2wXzMhtVmE38L51arVUyzCy8M9+1BC6Q8f8yWs36Wd74eq00kfiGfIHs2v138FuTYxLrtoiyhnWKaIFswebPbP93DF8vdf90+K/ur+/Pt22U/avIkEn9ixhOpIxICEgLfMwKPDInbTCZaTpwg97XXyHnlFfLffpum4OBZRTabNFt91Ij322yPROLf81MviZMQkBB4YhB4ZEhc2AMfra+j49JF0S689exZcUn94WfgT/6M9dskzkepLonEn5jxROqIhICEwPeMwCNB4oIpmbikbjJh1emwqNXYDIbZZei5JexHiXSktny7L0wSiX/PT70kTkJAQuCJQeDRIPH79qglgvx2CfJxwPPrkrjgV1wMhjIxjstmxWW14hX8nPukONBPzMgkdURCQELgoRCQSFx6gXhIhcHv7uXi65K44Bd9YrgXefItui5F0hl5EXlmEVadVfSy/VB3vpRJQkBCQELgCUBAInGJxB8fEheid/m9TKhaaQ3cQdXeYGRJychuRFC1bjWN1zKYcrhmI2d97uGcD3YymyhEFpuPECYGxpj+fMSwzxX94okQXOPL8s+lz0Y8u0/efPpcmfur+9qy7y8s/ZYQkBCQEAAkEpdI/LEhcSF++LR7ElXcfip2HUIrG8Vlt+O2GdCk3aBm5R40IwY8E1a8U04xgpYYAMVlw+t243e7cdkduO12LCMjuMYdYkhRy5ACy9CQGNpSIGGf2y2G6BTIXghZ6fe4Py3vm5rErh7BqlLhtFjxudxzoUnHcaiHMcsHcDkm8LmFEJ5CmFMn47pRDIMKxs0WfC6PWJ+Q7hHMFTVqLEolTrsQ9tMrDUoSAhICEgJfCwGJxCUSf2xIXAhx6bUP07p1Pe1RFXgEohRjYfuYGlOjLKrAotUzdHUnredimXL58DpsjF4PoDu6Akt3CRXLdlJ7aDPVh08xlJtC25bVlG3YQtXqpVTsO4FVZ8baVUTD8QgsZifeyXHMldG0X0nCMiKn48wmytdvpHrTJkoW70dRK2NSp6Q19CClq9ZRvWkVpas2Iq8ZxGVSI795hsKFy6lYt5bSpdvpyWhmQjOMMu481Zs3UrFpIzUb11K54yiaztFvFLrzaz35UmYJAQmBJwIBicQlEn98SNzjxGtqpXLNVnoK+z9TZJsLOepzTeGdsDF0dS/Np28w5fTisVkYubyVrqhSLN2llC/5O42RSei7O1FGhVK2KBBZZRuG6mxk186i1xiwdBRQf/QMZtMUnnE7lopo2i7eZqw1n/KlH9CaWoq+qZ7u61fpKmzGISuiZOlWuhPz0bdW0hN5nsHsWgylt6hcvoGOmBzUdZX0XAyjeHEgo929KG8dp2LPKYYaOrC2VtC0dS+D+Z1MSxHXnoiBVeqEhMD3hYBE4hKJP1Yk7jG2ULl2Kz1FA18g8SmcZi2TDsscid/8jMQvzZK4tbeCypWb0KiF5fZJ9KXxVKzaTO3BUHriU9B0tjM1OYml88tIPB5jTzVVyz6mMiCI1ohb9JU3YtXqmFA0UrdhKdXbdtN2MRZ5eSM27QhDV49Q9tEimo6foe30GRoP7KLg/fformxBdTuCrvRypqx2vKYRZCeCUeR34JdI/Psa+yQ5EgJPBAISiUsk/viQuNeNzzFEy9rVtEUW4HZ7xeXnGZ+X8b4q2oK30F7ShiJy96czcbfFzPCFLeJM3NpbSeWqAAwGBz6PB7fNzPhgCz0x56lZt4iyZUvpqe3F1JLz2UzcYcNcfkOciVvHDExoepGnRVO3dwtFCz+mMiIbp9mEVdZJz43LVK9cTunilbScjmHg/CHKP95Ab9Jd+u/doy/1Lt0JSYz29jCUcBFZbi1Ou0Mi8SdiKJU6ISHwwyAgkbhE4o8Nic/4fUy7JlHfDqVq+z6GaruZHNMzpVEwkhBBzYbtjPaqUFzeQ0PIeSxaA/beauqXLKIzvhKrrJKqVbswGAUlMieGslRa43MwyZWYmktpObCdyhtlGBszqQkKQTswikMlQ3ZuOy3nb6FvK6Th9Hk0PX1Y+9tp37eb0o0RGLuKaL8eg7ajF1tfJ30R26gPuYA85jQVK48y0tqDfUiBoTqd2lNxmIYUDCdeoi+3DqdjHK9ZmImHSDPxH2YMlKRKCDzWCEgkLpH4Y0PiCFbgM36mVK10HNhJ0YqNNIWG0Rayh4o1y2mOzcHpmECde5myZStpOXOO5oBN5L/zEe2x5Z8jcZ9zAn1WNOWfrKAy+CzNwQep2LaXvto+zG2FVG1aTkPocZpDdlK6dCVNp2+iq8unesX7lO04RNvJk5Qv2URjxD3s3aVUrV1F1e5DdJ4Jpm7DEjric7Ep6ukI3kTx+p20nDxK1dqN1J7Ixj6iZCTpEn158ySuRnb2BIriLmk5/bEeTqXGSwh8/whIJC6R+GNE4sIDMoPfOcnkqAJNRTmDmekM5eWiaWplwmQTTcLcZg1jFSUM5eWhqWzA0NiMfcSIx2HC3N6D2+Vl2ufDaxvD1FKHMicXVUEBujYZzkkXbpsJY1stQ4UFDJWWYu7qwTo4jNthxdLRhCo3B3lODqMVjYzrTXjHrZja6lFkZ6HKzUbb0MS40YbfNcHkcC+jpYUosjIYqazDNmYXNd6dGhUTegt+r5dpj5NxpYJJowNpS/z7HwQliRICjzMCEok/FIl/Fq70cXBj+ri18et6bBMfOEEj3e/H7/OJh+CK9dOP6GDFLxK14Jjlqz7CdYHQRSctn+addegymz79OWIVHLSIMgXyFRy4zLHufD0CKd8vU7g+305Rxlc1RromISAhICHwNRGQSPx+EnfMxgIX4n4LccBnyXA2OIvZaMBoMGATYoDfX+ZLfn++/DdwVyoGhhHikn+DOr6kfY8ayf9LJD5/owsk+qDp64PS58vOfz8o31elf9k1Ie3L0sVtgPu8uM3Llb4lBCQEJAS+IQKPBokLZGWziZHLLBoNDzqsej1CyNJ/Fp50nkRtdjvCb/HcZheJWSBn8ZiLjib+ttnFOm0mNSV5DYwMKmkpr0VntjCmGaA6K4WUO2mkJsaRnJRMm1yD2WKdjbxmt/OpHLsdq9WKTqWipbwOvVV4GZh9IbDNyf+0PcILw1z7PiXV+bYKddqs2CwmBhtyaFTpsT/B0dy+EYl/wwdAKi4hICEgIfA4I/BIkLhAyjaTib7EROr37aN+//7ZY+/e2fO5tKaQEAZz83FYrQ/cx3U47FjMJkaUCnoUSowmE+YxHUMKFf09SvSGUfplfQyP6bHbbBhGR+nu7GZkWI9BN0JpfhO92DCHugAAIABJREFUTXUkR0bTpxkk8cxRLl6LJy+/mLzcHFKuR7A/7BzV/RrMeh2Dsj465CpMFitmg56ujg4aS8tJPn+TniEtGoWCwX4NmpFhuvrkaI1mLBYTWo2KDpmcMbMNx9xMW2jPmFaHVqVCJpOh04zSkHSMuEYFNpvtgX3+9CXgMZh1f1lbJRJ/nIcQqe0SAhICPyQCjwaJW61iHPHmY8co37CB/LfeIu+NN8h56SVyX31V/F2+Zh1VW7fRGRUtzsa/jAwcdhsWs4Ge2jQOBGzjwM5tHIvOpTnnHFt37WX3zgAWrdjAkeMnOHwmkubWMvbt2kZkRASHwsIpaWxg3844OuqaSLxwg7KMGPbfzKOlsYS9GzayfsVaVu89T3ZKFBFRWdy7dIaQ8IscP7iT80k5JJ4NY92mw2xa9AkHQs5x52QoW1auIjKxkGNBuwnYFcC6E4m0NuUSumsvoXsOsutKJRbr7IqBSTtK8o7NbNy4nxPBIcRm5VOZcIK4RiXCTP7L+vwkpEkk/kMOAZJsCQEJgccZgUeCxO1WKxatFmGmnfPyy9QEBtIVdZ2Cd98Vj+otWxAIvnDBe3RcjcJuMn8poTlsFkx6LZmR+zh2M53S7DgCtl+iICOKyJQaau5cZM/NArrbGrgXf5HqxiruZGZTWFjAuYvh3CssJXhXNO21jSSfiyQm9AT59fVknNjK5bQKSm6eZX90AXWl94iMTKM4L4uc/FLSYs5xcHswRyOu0Nguo7roLocOh5N49ii3ixqozLpG0PEEikuyCdu6iYzyXE6HhZORlktJeQ9Gs01c4tePqri1IYDcZjk1mRmkpOVTFi+R+P0PmBj5S1AWExTSpEPCQLoHpHvgEb0H5seq+8ev7+L3I0fiua+9RselSwxkpNN98yZtkRfovHSJmoAAij766CtJ3G41Y9SpSYvYQ+DJKG7H3SD0UjKVOVHcyGqlNT+e6yXNKGVtZCZeJDszhuATp7h0NZaz58+RVlxCyK6bdNQ2khB+nsijB0ksriTh0CbCrydyZtceIqITuRh+nLjsfCIvnuHU2etEhodzcMdRsZ5ehYamyjxOH71EUvgl8mo7qMu7zs4DkcQm3OZMRARlNbUkRV3jyslDhIanMWowoTeY0KmVJOw/Qm3/CE2F2aSmFVAukfin973wULjdbibGJxgXtiCkQ8JAugeke+ARvQecTqf4gvXpAPYd/XgkSFxQarMaDLSdPUPjsVCGS4qpWLuWspUrKV2+XFxebzlxgoaDB+mKicNusXz5TFxYTjcZaCpLImj3QQ4fPkx4cgmd5THEFXTTXZLMrapORhW95N+NIjfrFjv3HeTE8VB27zzI7bQcjh24jay1k3tXYqnNiSfw8GnyC9O5k5pBRuo9klPuUVzRhLyvlVMnQwkNDWV/wA4OHD7D1XPnOBYSysG9gYScukba5ZsUtcsZ7Kgi/NB+QkKCCbqWSktDPqE7gzi4fy+Hz91jWCknN/keXQoFd0NOUDdkoKOshOzccmqTz5LUOnyftvyTp6n+dZbTfT6fSORulxvpkDCQ7gHpHnhU7wGvYG76pdYq3y6bPxokLmiMWyyYR0eR5+dSvHAh+X/7G3l//at4CHvkJR9/jDw9HYtOJ2qyf/lesKAJbmVMM8pAbzct7TKG1VoMhjEMRhNGo5ExowmT0YB+TINOO8pAexvtnf309vYzoBhGrdZjGNOj12ow6EZpKrvNqnUb2X3yEmHHjnE6uRqLxSLWoZB101TfKirK9fcOIB9U0dnWRqdMxdDwKGMaHUZBnkGPoreb9o4uFCMa1CPDyHu7aG7rZXhEI5qu6XRj6PUG9FotJpMZk9GIfkyPQa/HYLaIGvZf3ufHn9S/Dol/u7e/VJuEgISAhMDjjcAjQeIiOYk20XaE/XG7yYTNaPzcIZqWWWfNur6azByi1rmgzW212kQzLrvjM1OzWROvWZMyu90mmnIJZmFiXtEMbNYkbNYUTajDgsmgpa9XxuCACqNpllAFLXjBDGy2rFXUHp+VeX9dc3IF7XvrXB7RfMyGzSrULaQJbfnMFE3Q1J83QxN+C6ZlwvlX9/nxJnKJxB/vQURqvYSAhMAPh8CjQ+KPqnmUSKKzTmAEYp83B3uSSfX77ptE4j/cACBJlhCQEHi8EZBI/FF9efgRtUsi8cd7EJFaLyEgIfDDISCR+I+ILL/vGfbDypNI/IcbACTJEgISAo83AhKJSyT+g++3SyT+eA8iUuslBCQEfjgEJBKXSFwi8R/u+ZMkSwhICEgIfCMEJBKXSFwi8W/0CEmFJQQkBCQEfjgEJBKXSFwi8R/u+ZMkSwhICEgIfCMEJBKXSFwi8W/0CEmFJQQkBCQEfjgEJBKXSFwi8R/u+ZMkSwhICEgIfCMEJBKXSPzxIfGZGWamp/H5vHg8HvHwen34fP5/8FEs+Cye9vvFAARfdF88G13oi1HQZv6hjm/0ZD0ihedxmO3zfKOEvk7j9/sRfNH7fb45nGbmM/zDt5BfiBrnn57+ejgJ/5kga67sfMVCewT5fp9f/BbqFtKkj4TAlyIw9+xPC/eqcPj94lgwM+2fPRfGAP/0bJrw3Hu9TItpQvpcmbmywhjyVR/hfp2Zl+Pzzcn5LG1GkC20R5AzX+dce8RzQbbgN93vh+/hnpZIXCLxx4bE/V43Toecm6F72bV7L7sC9xF4IJi8RjlOt5f7KcDrnkSWFc/Nwk6c3mn89z1MPq+LCZuBUa0Bq83OaHs+UXGlGKe8X/VsP5bXPC4nRs0QVqsdj9cvYjTj9+J2aEi6mUZlew/J50NJKG5j3OP78jFnZgbPpIm6Ownktg7jdHkeGotpn5cpg4qchCSalabZqE4zfjyC/Gt3qegeJj/uMmU9GiZdXqbv+58eWoiU8YlHYMbnwTU2QG/UdbpvxaPuU+IW3F731NFxPpLBwjIcBgveCQfGhiI6Ii8x3NDCxJiSgfQ0+lJSkCUl03f3HrpRA9PTwsvlP8ImvBR47GaGMpLovhHNcGc/nolJJjVKBpPj6ImJRz+kxjs1gaG1kq4rl+hIr8Zu1DLWVk9/aiqyxCTxsPT143e7v/OXU4nEJRJ/bEjc655iXFvHx0//hrcWrmNv4A5ef+kFnv/TAfr1JvSjSpobGxlQqNEbDOSFbWJ1eCZm+zgjykFaWlrplCnQ6tVk3TjJuyvDqOtWIa+7x/mreQyZrIwND9LV3MzA4BA2h4OxoQG6unrpauugp0eOSt5Dc0s3KrUeq3GMgd4eGptaUGpN2CcmMA73I1cM0tPVRc/ACHa7gymHEUVPJ20tHShGDUxOjOMw6+hq66a/X0lfrxzr+BSTDhuK3l6aW3sY0RoZtxsZ7BugV9ZHe0cbA4OD9HQ00dOnYMzqwKgdoaelmZ5eOWb7BJMOCwOyPhT9MrpaOxjWmxkb7WPf279h+/F0xuxOcUDxOCforohnzeETNLa3c/LDp1l7OJbqxnZkQzompqZwTU0wqlDQ3NzF4LAOs36Q67s3czQmj+aGZvrkw9gnphi3mRjo7KC5pR3liA6n04XNqKO3rY3Wtm5GhABEgy0Eb9tCWv0g4xaDiEVzVRGrFgUQX9pOU/Yltu2+RJ/eIc7Y/3FolVJ+7Aj47MP0XQyhdmcwLQe3UrEvlKGiu9Rs2Ej19j1Urg1AllaFueYW5SvWUb1lG+WrDqCqL6flwAEa9uykYuknFC1dh7xL+wASF2bXXtSZZ6natJWGgK2ULVrPyIAK+fUwKtdupWbjKqq2XULbWEbjnm3U7Q6gYs0quu/koUiOpXH/Pmq3rKNwwQcocwvxOl3MTH/J28K3+IdKJC6R+GND4h7nJHZtPUuff4nDUel0tlVz6/BCfvXSLipr8jmxZS0fvPMuq5dt5OqtClLDVrMm/C4Dsia2rFjFa+9+xPOv/Z1T94o5tmcR//bTN7mQ00RXaSwhp+/R3FLBvlXvs+LdD1izYhN3csuI2fs+v/v9y7z7ypu89pc3Wb12MS/9+U02B50kJvw4b36whjfefZvF+89T1inj7oG3WfDRh3z8wQJefWcrJY1dNKeFsfKt1/j41Zf4aPVx2mW9pF3ex5t/eovFb37M668tpKhTTlXSTT74ZD0fLFzDun1nKSpL5aO33uWVV1fy+l9f5PV3P2T5wld55/VPCEvI50zQRla++x6rP1rC+fgcZG2FfPD6G3y0ZA0LXnyV9eEJVBXf5rn//f/g9UV7qZUbxcHLbtRw80wwoVG59Mt7OPPO/8nPnn6RF195l9eX7KCkW0lfbSFb127hvYWrWbxyD8nVdURuXsnLf1nIonc/YMEH28hr6KX8eggLfreABa+9w/LNJ+kfGuZe6Dbe+/MC3n7xLdYdjmFQVsehXRtIqWyj/PoRFv75Xd5+fQE/++m7RBe2YFA2EbJlG3er+/H6/N/i8CZV9aQg4HNoUBckYRoZwdKWS+mG3bQc2k3ZyhAMmmHkN49SH3mDniOrqAq4gmm4i9bgHbQXNOBxupka6aQ3ZA8tcWWMW8Y/t2r3KUbCErnPg7n2HqqCOizt2dRsXEZnQQVNO7bQk1KGpSGWig2rab54mfKgixh6lCjPb6c1IgGbaQKfcxJj4XVqth5G3zuCX1j9+rIp/6dCv/mPR4LEhShdQvQyIcyoSaWiOyYGRX4+5uFhLGq1GKJ0qKSE4YoKrGNjXxGK9PGO5vWwbkqftHwP67FtnsSX//RpfvP7F1nw9qv84bc/560DiSSfP8If/7CAU+HnWfHSsyxZe5ZbIStZdTaFwf5WTgafIOTQAX7yk/9k05Ucki8c5o2lByhv66c5K5K1OyK4Hb6bn//785w6fZL1H7zEltDznF/3As+8HEDijQj+/vrfOJOYza2IPbz54SKunrvErpAIju5czX+/v5aUylZi1j/HXwIjKMhJZuFbq4gvbaat4ArBB/dycNVr/Od/vEtqURG7Fi3gxPUU0i4G8/Svn+NeZTn71n3M75Ye5FjYAX77m3c4F3mBF154jk1n0jgdFMBf3lpLTn4Ru/72a15duIHXnn2OA0eOcWTNmyxcv4eSikye+82znE7KI+lUGEu2nKa6oZoDr/yEdaF3GbFMisvVZq2Cc8GB3MjpYGhogPD3/ifvLTrGncw01v/m12yJKiAmfA+/e3cNx8JP8vuf/IpNJxI5t3kNH26NID05kRVvv8mN7DqqEy6ya+Mhdi39mF/+ZS31fQpyLx7jQMAhlv/5RX66IJjO7moO7FhLfGY6H770a3acSCAj7iKvvPA+t8vaGTerOXcohAtxdTi9vi8fYL/5WCfV8BgjMONz4xk345AV0RwUSMPxeHrPHqF8ayRWvZrB2JPUhF+hbftSqg4lYdP00XZ0Ny3ZtXgm7GgLE6g5fBrTsB6vc3Y7yGdTMXI3mZ7oWHT9Ovy+aXEf2zthwyZrpSv8MJVHzmHoaKRpRyCyjDpsLclUbFhFzZmzlB6OwigbZvjyTtoiYrAZHbi1HTTt3ULn3Wqc9onvfBYu/KWPBonbbGLY0faICIoWLqQqIIDyDRso/vvfKV2yhKpNm+i5eZPijz+mYs0a/n/23sLLruvO9/wb5s1a782amddvul+n052kk3acxHFsxxArtiOZGcTMUGKVSsXMzEwqZmZmrrrFfOsyFaM+s84plQyRZMkxSPapte669+yz8Vvn7O/ev/0DISzpvYlMCOtpQC/E/NZo0Gp1YpjRr4bzFK6FcKBfTb93vZ8vEIQy4ueeu/jN+2KY0a+EEd0sO4vpnmU/b+d+fRHq2YyqZrpTlxC6VAiHKty7X9m73RNCq26GXxX6/nkfBHGwUQiXKrRnMKDTae+EbRXbExZfOp0YUlUMxarTodPp0Yv9+Lyeu7W5lfagJL66OI9JXs/Hv32OC/7ZtLeU477nT/x+nw9BNpd58p9e4NDpS1haWOMREEnI9X3sc02kuz6dd5/6KwcPn2PHv/yCsyEFZIa4svOUG229QzRl+rD/pAuBNvv4+f/7W8wuXMDWygL3sER8jvyZp/YF0VqWyPGPdpPV3E9hgi2vvPkOJ9/bzYt//ojrF8x4781DJJY3E3boac7E1jM11sXBXeeJLm4i0+1TXn1jB9fM9vDz//0mcbEJnNzxGel1/fS35fDKk7/nZnE+R/a9zf/16hGumlty3dKW2DAXnnv+T/hW9RHvacO+43b0jw5i/dmTvPDqh7zwH7/g4OETYl/dQmMoKUvjj0/tpKJ/lO78KM5YuNHY1orHzl9zzq8Q1ezSJolPD+JleYGovG4mxodw/+CXnLLJpH94CN+df+T5CyG4Wh/j/3n+fU5etMDC0oqImCjcTh3DMaWerqYSTn/2GsFZFURcfo3fPbmdU/s+4elXd1PZ1YXTnj/w6qufcvjt5/nl61do7ajk2pkDhCdG8tTvf01AWQf9LcV88sZe4so7mDcq8bW2xjYgn7nlNe6vdvQYM5HU9W+MwMbaCsauHGqO7KLWJwXV8ARjkY5UnnVHOzXKYJg9NR5BdN7YR/X1SHQjHbRamYkkvqiZps/Xio6YbBZN86I0SujIqqqTpgsXKD92kv7qIdZW19lYX2NJ0U3Hpc+odgxA2dXPrFCX+UX60ivRN8RRfngfDR6elF8PQtU1zKj3GVo9IjBoTCgKPak5Y4ViUn9nsfCNB/2ABR8NEr+9C2+ytib7xRcp3bePwvffJ/uFF8h5+WWK3n2Xdm9vkeAL330Xg0p1T5ISiEWtlNPb1kB+RgZ5Wdk0tQ6gEYjoDnGa0GtVdLXLUKg096xri2S+9C2Qv06LRqlAZ7wHGRsNaJVyuvpGUWn0d+oXSU+nQq7Si3HCv1Tvnb49GPEJhKqeHGN8Ri2e3Qokq1Mr6enoQSnEXX+I+oSyeq2Sof5BZlQa8Rx3dlZYCBjRahTIesfQGfQopsdoaqijubWd4YkZEcPBrlbq6xqQDU0yI5+kp7Ge+sZmOgfH0Bo+X2Dcb6wPS+L7n30Vp7QW9OpxYi6/wm/fNyfJy5VX3tqJfXAodhcv4OyZwU3b/ex1iqUmzZmXXn4DSxsHXvjnf+WgezoZoU7sePsAWTWt1Gf6cOCsD2nh13jmX17DIzQYh8tmBMWlE2j2Ek8dCKSlNJFjH+4RSbwo3oa/vPwS2194kQ9O2YqE+JdXdhKVX0v4oacxi29APtbNoV3nicgrw23XH3h93yUcLu3jZ//8F24WFmD+yYvsP3CJcwff41//8wlSquuwvHyY905YERLiw1mzyyQnRfDiX57Dr7qPRA9rdh62RjYygO3u3/P6Jwf58OmXsXTzw9/mPDbuUTQ2FPD0U/upHBynqyiKU1ZuNHW04XXgCT6+FkKH3MD6xi308mH8r5jhH1vH6Egfzh/8E396cRuXL5nxb088h0tGLUnhjry15yQBYUGYHd5DSFoxfudP4pLeSHfzJon7J2Vgtv1lXj1gjt3RT3n6jx+SV1XI7j/9iT1mN7j42p/55bZz1LWUc/XMIeKLy3B8/QV++8Y5rpzex3/+bBuRRa0YZoawu3KZkMwOlgWN4gecvKRsPx0EVtQDdDmeJ3/HQRptHWkOimE4N5LqI59RH+BF9bl99CTnMFPsR8Xh3dS5WVJx/DBjLd0sTPbQfu0aAxmNrCws3Xm+BC11QfFyfXlF1DIXr1fmGYu8RMFbb1Nz7QZNTi6MdPXR63uZ6hvXaLi+m8qzV5moyqfuyGnaPH2p2PkxnRHlLJiMDLmcpPZqArOGBdZX1r6Xf9AjQ+KCmLwzIIAWBwfavbw2Px4edHh50eHjQ6evL8JOvfr0aXHXfldSMAk7cA2y1lJ8PNyIjr9JYkQYfnbOlPVOolIqGOrvp29kjPHxAfzd4qlpbEcm60eh1qBUKhkZkjHQP8SMQoNWo2Z6dARZnwy5QolSPs30+AjdTQ0UpSfTNqxgZkbBeH8/Q8NjKJQq1Golo/19tLdUiOeUPQPjjA/0IxscYmJygtGGFIIz6pmYViBXqtFotWhVSmZmZpiemmJQ1s/ggNC/EQZGx1Cq1Wi1WnGxIWhSC+M2GnUM9zWT6OVITGUXWr0BjVpOR1EGpw9dom1ag1HcTZvQaVRMTowz2D/A8OgYw0N9yEYnUKo1aFQzDA8O0jM4ilw+QWVxAyNTSgxGYVduQDHWTXZKFOYWSUzKJ6jITcbdJ4hAHw9CE7LoairHz82TIP9AAiNuUlSQhqONK0GBAfhGxNM5qsZg/HqpwIOS+PrqCkumCbL8Q6iVKVhZNNFbnoirpxcdPX0kRAVx5do1nDz9aB+coqcsmZtlrcwMdxFqeYOr151ws7DBL7mWwe5qfF0syWiSMd5TQ3JWLZNTQ2S62HPd/Dqu/uF0DI3SURyId3I9k4NdpEQn0zulZqijjKCwcLKCgrG6ehUrG2/cPSOoaOunKcWH7LYJTHoFKYnZNMnG6CyL48YNC1ycXbGxtaOwroEUb0t2f/wpe/Ye4GdPPEV21wSj3fU42VtjbmFDaHwJY6PdBAb5Uzumoru6iNS0YtQ6DeWJXsTnVFEWFYKNuTnWji6Ud4yimRnExzuZUY0BxWALGUWVTM4o6SoOxToonvpxg7gTXzRqKAx14rJdMP0jo9Qme2FleZ3LV69iEZjLlFaHaqKfyAAPzK9b4OyZzOD0NHU5GVT0TKKcGiIrMYy6niFaC2Mxv3oVO5sbuDn60DI4SnmSH9euXsPN0QIn+xB6x4bJz0yhfVjOaFM2VhbmXLOww8o2RlQsHG7N4eypc5T1zrC2Lu3Dv5eZ/zFrZEU3yXR+ErKQUPqCQxlIzUc3MspUXjJd/r70p2SgH5ezop9iPDVaTBvKL2dBrWVFr2C6oAjd4Awbq/chVvFMfAFVUTyyoABkISH0R0aimNSg722iPzyA7qAAplr7WDEqmSlMp8fPF1lULJopHWvLS6iL0hiv6mNNkCh9T8/yo0HigjhdpWIwK0s8EzcJO0lBHLv1Lfw2GNDPzNDu54dRp7uzu/0imZsMAiHKKYqxwCe1HI3eiFIhR9ZcQmNnH1WZMVxz9sXF2YGwzGLcLa04f94aX8cbRCTnUlWQjL2DOwHODsQnViFrL8fJwZEANydC47OpyY/Hxcqc69Y+XDt1jtC8empSQ7C8ZoeXgxtZJfU0Fkdgft0KSxsbjjuGUZoWiI2FI97uzkQnpZPnbcbRiy6UVFUSn1/D4NgUsoZMbuaVEhviibNfKLZXrmHr7Iqts4tIMsODTcSm5zCuMTIrSgJUDHQ3EG5/iZCiJpGQBzoqcLKx4JN3j1E/pBJ357MmI/KJdqysbbFxccPBxgJvfx+cHZ3Jb+imLisaCzd/HO1tiS2sJzmpAtnYzKZoXK9lcrCD/KRQLpyPYmCgnWCPKKpbhuhurCLQ1Y5gG1c8InOoqCqlrLqM/IxUMhvaGeprJz7Cn8KWCbT6zYXHF/9PX/39oCT+dfPOrVvrLC0tsbb+lb3crVuibfmqYMt5uxLBFnRlZZk1wT75TsWC2ckayysrCHm/7k9ob2V1hbWvUVwRFFtWV1dvE9QtDKoJQp0vsf3NN9j++is8udsOmdrE2sYthIWKYAP/RZO4e/VDbF+wl7+LnfwXywjmNMuCPf1tLdn1lUVU3bWcPmpFZc+kKL4W7G5XV5Y3TcBuF15fF+zxl8XxfY7RF2sWzGBvsbos4HXrDo7CjmZlZRVhDvtqOSH/mjjGTXO2hXkTGd6fcD66AEF7XpAUSH8SAg+MgPA8Cc/tbdttoZzwbq+trHzpWX7g+u6Z8Za4Wxd8KtxRVLu1jmD2Kvg4uKu92j3r+nZvPHIkrh4ZQT08TIOlJbWXL9Pk4CCeg9deusRYRcV9Sdyov03iEXZktAyiGKzmitlpDh44gptfGLYOQeSWtVBXEo+PnRV21s6klDTR21aPt91lzlwKpqS5i66meoJcHAmwsCOupIUhWQcxYT5E+nvhmlJBd2sDyYJta3sj5qcuk17ZQnFKKAEBQdgfPUF26xAtZWlYugRRlptPUV0NRclBeIdF0lIehWVEFcN9Dfgl5NI9MEp3RSgBsakERCfT3CEj2+cqvjlNNKQHElXZgUqrRanR3NnVCufXauUMzRkBRJQ2MTk+TEJ4MOHCWeveM9RNTqM1GJg1GZgebeTGxXC62kvw9gqmpb2H+vwgvGOycHQMJL+smbrSBPyd7PD1S6VjcFK0KTaZDBj0aiYG67C8FMOYfJRkX09s/FJIC7TC7LIFfjY32L//LO7unlyw96S8Tcb4kIyUABduuPrTP/nt7sQf5NG/84J9JbNAMV+lh7vnFYj87/N+pbqHvhTa3mpfILFZo4aRkUG6B8ZQaI0iyQprgYdtWxzXVsX36dUX2xdsYYWJz6A3sbC0IvZLHPHfLUbE2u/0+17V3w3Hu6Vtld8ap3C9vr7GvEnL7OLS7cXIVi7pW0LgARH4u+dWZPIHLPyPZnuAl+8fbeJryj9yJK4aGkIzNoa8rY16c3MmqqsZKyujNzpaTL//TlyHVq2gNMYC34QSRkdH6OpoJy/aE1tzH25ct+GGjTP2zo4EhATgbO1PVWMXA92teDtfZdc5X2raZMjaG0j2c8L5kgu59S2MDvUSHxdOmL8XwSUtjPS1kRXvT0VbDVePH8LSwRkHR0fCwsM4fcCNlsEhehsKsfeOIDXAkTNnzbC4eBaXwHA6KkKwjKpjuLcOz8g0Wrpk1OcH4xudTGBcOj39oxRFOZLR3E9HTjDRlW0oNTrUWt0dEhd2sjqNms7cEKLLWxiT9eBz8SpO1nbs/HQXjrGlTOgFEtczPdqE9aUYhrqrCEvMpG9onObiUDwi0rG6bs0NG0ccnZ0ICg/Bz/MmbQMT6ISywpn47fI2V2IZV0wy0F1PcnwQIaHheFpb4H/9GiFZVXR3thAZFUhsQiIuZ82wDUyja3Qcjc7wQGf/39ZO/Gue9UfrtuBRTjiTExYMP/yy4+PHAAAgAElEQVQ88GhhI/VGQkBC4IERePRIfHAQRU8PLc7OVJuZMd3SQquL26Y4XaG4705cEB8LZ+Jddbk42ZjjFxhCqL8frheP4O4aQ6i3L/7+wQRHhOCXEI+DxWmuOHgS5OuHm6sf/u5uuPr5EOXviZ9bIDkhvti5eBEVFoK7qxspsf4ElzQz3NtMUrAtCcVleNtZ4x4Sir9vCAmpOUQ5X+eGRxAetuYcMXfE49gxHH1j8HGy5pqjJ5X5oZxzCKOypgIHVw+CQsPwdTxPYGziHRIviXYis2VAJHFhpz003EVeRQ1TWoFcNxXftkg8prJdFKdPDPTTXl/OmYPnKegcRC2IsbdI/HI0g7IqIpKz6BueoKU0DJ+4QiK8vAkICCEoLJjglDQCA1LvSeJjMyPkpYTgE+RLUKAvgQFR1GYHY+nsQZC/L67ujrhbnef4+RuEhoYTn56HbEI4X//2zsQf+KmWMkoISAhICPxEEHjkSFwQp2snJ5morWWquRnd9DTTTU3iWbCg/Ha/nbiwexQUslSKaXrb6ykqKCA/r5impha6OwcZ7u2gIj+PvNIKOgaGaG+upbywgMKCYlq7hhjt76QyP5eiohLRs9fM2CDVJYUU5JfS2t7H2HAfveNyVIopultrqO8aZLCvk5L8PAqKaugdHGNipIcysc5Cyhva6W6qISe3mJKSUooq6hge7qOypEwUo7bU11CQX0RtXR19A/30DAyLCmzj/Z0My1XMjPQiG59GoRins68fjeFzQhS004X7A5MzoiKawaBHrZ6hrbaFaZ3u9g7YhFY9TVtTPyrlBLKhEZRqLdPjMroHJxnrbaeyIJ/cknK6hkbp6x1iRqW9rZ0uLBaE8nLamvvR6LTIR3qpzM8jv7ic3qFxVNMjNFSXk5ebR31LO51tjZSXllJRUUldcweTSu2XzNW2FiBf/f5J7sR/IhOMNEwJAQmB7xaBR4fE1WoGMzPF83DBDlxQXvvqR3AG0+7vLzqG+SoRfPVatGsWtKwFm+7bu1chzWS4nSbYUov23kYE0y+h/F3vC3Xc1grfakPMJ9ppC4sGk1he/N6q07hpV71Vp6jtfTu/WFbU/v5iuQczK9tq/1v7FsYv9uXrlc+2xiLiJ4z5C5hu2qt/8zFIJP7dvuRS7RICEgI/XgQeDRIXiESnY6SoiM7g4M1PSAidd/l0hYeLWuvfGpE9hD211OY3J+r7YSeR+I93gpFGJiEgIfDdIvBIkLi4Ixa8jWk0oltVQWx+149KJebZ2jnfjxike98N4X4XuEok/t2+5FLtEgISAj9eBB4NEpd2w3cU1r4LknzU65RI/Mc7wUgjkxCQEPhuEZBIXFpA/OALCInEv9uXXKpdQkBC4MeLgETiEok/NiQueEta0CsZnZzBuLDE6soSWoWckWkNK/dwcSgGNFgwMjUtxzS/9Mi9yYJ3KcHrk0qlQqOfZXlez9SkmoW7hDBcX1tFK59AaVwQva99vXm54E1tAcXYBHNLqzyUMzTBjn19lcVZLWNywUWvgukZBctCkIh7GLZvbKyzMq9DPq1hfmXtnvnu9k8QMDCpVWiMC7fDkd5CcEozb1QzOq1Br1ai1mg323+ogdytNSntcUNAeBbWl+aYn5piblrOommW9eUlVmf1zI5PsKDSsLqwxMbKMisGjZi2qDOwtrwienBbX1pgUa1iaX6R9fuFuxWe+5VlFpUzzE1NsWgwsr6yytrCPAsKudj28uyc6HN92ahjbmqSWYWW1aVlMWLZrfU1sU/zas3ttr97pCUSl0j8sSHxpYU5xmvj+Uiwhe+aYlY7SuDlMxz2KsCwuHxXz2Iri3NM9hRz+aIlld1T3/0b9ZAtbKyvsKCXE+rnSUJBK5r+Qq5dCWfIsPgVP+K3WJzTkWxxCJe8PhZW7k2mm10Q3L+tM6vuxW7nIRrG9aw+BPkJk+bKgoaSQFuuhReRGe3DZTt/prTzrKzd3b/56vISmu50Tp0IoF+7RcYPAsgtlo1ysr2ciSrvZXZ+EcTFzSK9BT7svJpITU4U7j6BjGlmWb5H+w/SkpTn8URgY1GPsiKD+gvXabxxja6UHAyjvQzFBVF18hxNjv7I20dZnO6hz9+NqhNnaPVJRD+lYTMCWi2dznb0Nw+wfM/FvLBwXEPfXUmb/Q3qLl2m1T8Go0aHqi6f5hvm1F68Sm9SNfPKcYZi/ai7aEaVjTfT3aOsr66xvqBkJNyPlqBIdAqdGDHt6xfb/9j/RCJxicQfGxIXdpUmeQtH3nqZS2FljHXm8MErf8GjSEZfay3B1textfagsmcc+ZiMhLhEMsL98PYK4tN3DpFS2URasA9hCdVMyUfJjg3kxIkbeMeXMGmcF00M+2rT8TC3wNY1nNbBSZTKIeIC3fDxDsLN2YP02h7k4/3kJ8XQ2j+GeqqTYGcXarpltJSkY3v8KOY2/lS1DaIe6yYj0INjx04RlFjE8KSC0ZY8AsKSSbiZTGllMZ4Op7Dw8OXAsfN4J9Wh7M3DyjyGrmkFrYWJnD/pQFR0MrFJRcjGx4nc9xQ7zd1xdXTEN7aAKbkSvWqMFF9XbM3tyKjtRadVMtxVjK25Be7uLrz126fJ75pEMT5IvIcnZ8ycya3uQKWZIj3An/jwCNyumRGTXo5+bllcPAiuYRU9xez523GyusdI8rTixb/txd76BvYeETT0T2E0qGgtTMHy2AkCY7LoGZlisjGa5547gpuDGzdsPKgamECIaVCREcdFMzPsvOPolGvRyEdJjQjg+ImTeEXl0jsmI+TyaTyympieHKciMwBrV0dczQ/x+30R9HaUcNHsMHG1skdSovKPTcNS6a9DYE0/RJ+3Bb3J2YxnhFN22pzeUA8q95khy86m3e4qbdEZTMRZUXnkOgNp8dSfv0B/dSeL6ikGfa9Q+vGHtBS0sTS7cI/mbnFrfRV5si3NNj6MpYZQeeAAsvpOuu0v0uwewlCkLZUnrjCQkULNBSuGUjPpuH6MjtAc5gxzqPK9qT54gPJLVijH1awLMQW+YxaXSFwi8ceGxIUV9cq8nmT7XXxy0IHMSHNefPYSdX0yHE6/y57dB7DZ9y7bdhwip1Ag+Gf5xb/9DCtLV97b9j7mZz/h979+h4yGLtKDHXjp6b9hdvw4//rrP3E1pIz+5hxefu53vHPoHAc/fIcdF7yob8jl3f/9M57/8/Mcfu8lfvu7HaRXVeNy9iOcI9Koy/Dk6WefIyMzmiPv/IGz565w8Y1fsfOIE4lWJ3jml5/gZHGd15/5EL/UGqpCr/Kfv/oV2157nU+27+Dfd+zjyM7X+V/PvIdbSi2TjZHseOMqeSU57Nz+NJ99vIs3/+UXvHPIjIquPmKPPcFvn/wNhw7v4c+/30FcaTNFQad5c8frWJ84yB+ffpeM6hpcjr/IG6+/wVv//mv+/Vf/RUZjK1GXT/GL3VexsrzKM9v3ElNWxumXXuaJX33E8Xc/4vkXztAxpmNpdZ3V5XnqY8/y14sBzGi1pHvc4On/+U98tms3r730BJ8edaciJ4RXnnuS61etOfDm21z3jkdWE8GvfvUEO7bv5Lk/PcPbtjcZ6CrixRffY+8Fa/7jN09yLKyM7Hhffv/qEa7ZWvLPv3kal5Ri/C6cxDWtlsaiSP7y3Et8uPsz/vM3v+Y3R6MZnhwk0+Msuzyy0Rhm7zEJS8k/VgQ2lmcxTcpY0CrR1CRQduoyLVfPU3bcE93MJEMRjtR4BNJ+bjdV1+MwTPXSZnOe5vQK1NWJNFjb0nT5NC3ZjSzqTSJMguhbEJ2vLSyKIvNbG5skPqcYQzcyhqo+maoju+gtLqPxlBl96bUYmuOpOLqfWjd3yq1DUfeNM+Z3jla3MDT9TdQeM6MvI5was+soRpSsrW1IJP6oa1ZL/fvHTdkeVLFNiNq1sbZMS1EI21/dxvEX/spBpySGumvZ+8x/sWvPGVyv7uaVN94kNCmBT948RkZlO7KaRF78b/8H/+3//O/ssExC1tdJoO0JLnnH0jswQrLdZxw47UlalCO//e0JmodGaM4N4fWPj5NRkMpb//EHrkZVMdxZwnN/eAKvvAZi/S34+Ow1vM78iW2HYxmQNZMY6oGHpzX7tv2G93bZUFWYhMsNa+yunOH3f3ob18RK6iOOs227HdU1+ex682UiCioYk9Vz5NP38UisYLwhlr/85RQxAT68sesqda09tOZ68dExM8q6+gg/+RRv2afSW5/Np9s/JjQjD5vt/8Lfth/C4cZpnn/+WSx8Evjkz+8RW9pJT0UIv3zySRKL8zi6723+9OlVbGyus+35DwmJTeL0y6/gnNlBR0kcR89ep2VUw8LyGivLcxR4HOeIdxo6k5FkHwdeeOcCHUNT1OSFsv3dz3A49QFP/NtfcXB15siuNzli50tbeSjP//Utctt6sN2/lw8sE5kY6Sbcwxun65f4r5/9nLNhZfQ0VuHj6onrldP8+89/g0dKIT7njuGcVE6622E+3HuUnpEBos69wu/2BzOpmKQlzZynTvuj0Bl+rFwljeseCAhi7lUx/Gcg5UfO0RVVzmCgPRVnfNArpxmOdKLGPYA2gcQt4jFOy0QSb4jLoGbXpzT5RdF08SR1gUmYlFqRWFeVHXTZWlJ57gKD9UOsCXooGxuszetRVWTScPUCjUHpzA6103LhMn2Z9RhbEjdJ3MWV0ushqPrGGfc/R5OTFx1udpRYBDGc4EvpoZPIO/s3z8Uf4hjrHsO/b7K0E5d24o/NTlyIAyYQ+XhvLSe3P8n//PnTxJQ0IR9u5fgrT7D74CVCPO25YWHPzcybfLrfippWGcONKbz5m6d4483X+fcXd5JYVoefzXn2XvOnsq4a16M7OHLWn7w4W5585gOyy2tID7PnxY/PkluYykf//EvO2URTlh3DS7/9DSHl3XSV3+T17dt45hfP4lHYQ3tRNLve+ivm7t5c3/sqb310EfcLO3nx1Z34eNjx2p934BxTSl3EcbYfjqW3o5K9776NfXAi9SXJfPDGO7gnVDDWEMPLL58m2t+D9948SGpOCUn+F/n00BnKumSEH36as1HVDLYU8OmOTwjLKsb9s5+x/Y1j+Hi5c/HsVTzCbnL4lb/hE5NHZqQNP/+vJ7hZWszxQx/wh93X8ff35YalFblFWZx7dTvBNaP01aZx8owdzcNbJD5PkcdJPnJLQWMwkOxhzSt/3k1maTMpgVZ8+N4evMw/5fe/eAUnP39crK1xCU+lqzKcbdsv0TgyiOOBPXxgEUdrSSh/e+ENzC3t2P6v/8FJ/2zivc3Z8cZ+PFzseelffo3bzXy8zx7DObmKTJ+TvP7eEYrKi7Df+Ty/3RfMhHyS+nhbXj4XyozOeN9JTbr540NgfUHHdFYgpR/vo9EvnrG6FkYTPag8fonRpho6XS7QGBjNgN85Ks1sGa3KpuHCUToyssVImM321lQe2kfFeVtUMzqRxNdN04ynpTEQn4hySMn62oZ4fq5vTqX24IfUOvkyWlSGeqCLDhsz2iISGUt1ovzQITqjw6k8a894aS2d5ododg6mJymOFhcXGq6cp/Dj3UxVNrC2svp56NLv6N8ikbhE4o8RiQtvwS2MyjGi7E/x8i4LOoanmNdNEX31EG+/8Crvv/kqp+wiaarPZ+9pe+q7hhhvzefEJ8dJzM3nyttP8N4+T9JTInjtb6/x6vZX+fMfXiYmu5ERWTVXP/wlL2x7lRef28Eh6wSaGvL47L//D375H7/jL88/y2t7zOmfUqGd6uHShzv4zeuX6VHo6a5IYtfb23j1rbf54JXn+Ou7e3G+dIRnn3+Z99/axku/fwFL7zTqok7z5oUkkZQiHY/z/PPP8/orz/LMtnfwTKljoimeV7dfoKSmgNN/+ysvPvs8zz3zPK/tPUF5zwDRx//M+bh6BlvL2fnGPmKKGqiNucr7T2/j3bff5KPT7tS3tRBw/lNe/NOLPPvHl/i33zxJemM36WFOvPS3N3nv/Q/Yd8yOho56Lr/+JuENEww0ZHHmiiNtY1oWl9cQlNTa0z145WMv+pVactxt+PP//TOee/E1tr3wZy67xdJRHs3xP73M6+++y4efHSYsq4aRhjhee/MaTWOj+B3dxwG7BDpLY3nryafY9sr7PPtP/8rfzgZx0+Mq255+ge2vfsgf/79fct4zAc9zJ3DPbKC9JoN9bz7Dtpdf4PWn/4PfHYtmVNBxsDjDxYgKdMa572g6lKp9VBFYnOqgw+o4Ba9/RNm+Q1TecGO0PJ+miwcpO3GEijOnGSmrx9hbSN2JXZQe3kPlFUsUvYPMqdXMyQfp8bSlJauBecPsXZVgBWbfWDYy6H6U/B3bKd2zh4pjx+lvH2Ik0ZvKY3sp2/c+jd6R6PtbaLtynqqjxyj5bBeyki7m9AbmdRo0bQVUXbFCOaIQFwbSmbhEsj84yX7XRwYPKk7fmmDWVpaYNepRag0sLi2zvraCSatkZEBG3+AIOuMsCwvzaHRGFhYWWVmcR6/VYzTNolfJUat1mGZNYhz2zo5OhsZnmF9YYmlxAb1qioGeLvoGhlEZTEwO1fDxr/6AS2I5rZ19yJU6lpdXWF1ZRqtUotQYWFpZZWHOhGJqlC7ZMHK5nBmFEp1Gxaisl97hKeRyBVqdkXmTDr1pnqXlZUx6DaOyHrqFMgoVeuM8ywuzaNRqxvqa8HVxJDA2Dm/Hc7x+8CyNYxqMWiXGuQWWFhdRC8FqTLMszuqYHB2kb2AIhcbA/NwsJp2Cwf4++scnmZyWMzu/wPyckbGRfnpl/UyrdSJGgrtj08Iyi/NzYhyApZU11jduIZizGSebObJjB2H14yjlCmYmJxno6aFnYByt3sTinAmdYpyent5Ns7/ZeZYWZtHpTcwvLYveFXU6AwtzRrF/suFRJiemUKh0mPRqhgdkDIxPMj05vRm2Vq8XxzY3Z0I5OUpPr4ypqSnkagOjbWWc3XWDovYp5hZXth4F6fsngsDG6jIrRh2LSiULShWLWj2r83MsG7RoB/uZVShZmZtHMCVb0qrQDg8imHmtLi6ysS4cw62wOmdiZWFJ1CK/F2yi2N6kZ1ExI7a1qNawsrgkljVNjKKfGGfJaGJ9ZYllvRL9UD+zcgUr80I7G2Jb68uLLOn138suXBjHo7UTFwOUGDCoVGgnJsSQpKrBIQxqtRiKVHDP+l0TilT/P37G/bAYPiyJ3/UFFONy33qo+NyCjfat2+Xu1LlVz4Zwbx2jsosrH+8jtm5cVPi636paqGszPvhtddStuu5VaOu+oFBzpwOCddUaevkAtuanef2NHfzt3Y9xTG1Gt7B8DyUZ4Zjh9udOTZ+nfV61kHaXMX+e4c4vwcRsdWmOoTJ/jnoUMiva2womOFvlN7OKY76ddqfwXX583r+tm3fr39Y9xPHcwfLWGp0FqYQG3URpWLynidvnpaVfPyUEtp6tO2MW34XN5/RO2rfxY+sd23qfhe/bafd4Mb+NVr+2jkeKxE2GTQIfzMoS44mX7d9P7aXLyBITUfT23ok29rAkIeX//on5YTD/Vkj8ax/1b5JBcHiyzLzJwPLq2nd+tvXFHorkuL7C3NwcpvllNkSi/GKO7+P3/Yn2++jBVhtbE/XW/LmVLn1LCPzUEXikSFyvVKIeGqL4k0/If/11Ct56i/wdOyh85x2aHR0QduUPSg5CkBSDwcBmmMy77+CFsKAPWt83y/cd1i+GURXq/zbbMG2GYxXq/h6PMR5dEt/cEW4RyPc/WTw6JPr9j11qUUJAQuBBEHikSFwQoVcePUruK69Qd/EC8rYWRnJyxOvCt99mOCfna0nXZDKi02lRzcgZ6Oqip7sbhUaHwWjajC1+m/yMeh0z09PodHqRuASS3ooTLn7fJrGtNJHEb5c16PWbCwTTV8p88VqIKW7Uo1FMo9Jvxhe/W11CmrDQ0It1GkXy/FK+u5CpMEaDTs3E2AgajeZL49oqu/W9tfj44vXW7y9/b/ZBMTnO2IzqS3V+FZvPsdhcKOn1hjsYbrX3MN+PMok/yEsk5ZEQkBCQEPihEHikSFw9PEzJp5+S99prtDg4YNRqUXR3i9d527czmJ5+fxI3GdHrNAx0NeDvfAMbOwdsL5px/YIrLZMqtHo9apUKpUaNQj6Cr1sSLT3DKFUCac1iNBrQqJWoVGqR9AWS02k0KJVK9AYjRoMevUbNxEAfjeXF9MsN6PQGtCqV6NfZcJuM1RoNCsUMGtUMDfGWxDaNoNNq0ajUqJQ6TMKCwmAQ+6JQC2WVNNZX0tTaj1CHVqtBqVajFxcCJoyCwo/x9o7bZBIJXNBONj9zAOfUKtQ6g7io0Ot0KBRKVFotWo1G7JMoiTAaRWUplUD4RhPCIkS4r9Xq0ao1KIXQrzoNUwP1nDpjRmqtDJ1ej0qlRK3TiYQujF1QuFJqdeKiw2jQoVMpmJho4WZiKQqt/hvv3iUS/6Fef6ldCQEJgccdgUeKxDWjo5Tu2kXuX/9KzdmzzHR20p+cLO7EBfH6UGbmfUlc2PnqNAqqUpxwCk2lf3iEfpmMsuRAcmp76GooJzIhjdj4OPKr6vCy98DXN4KkmHAKKhrpbK4hIeEmyTHRlFZ0MiJrIzUxkdSEWHJL6+hqLCM9MZawkFjcrSxJquyiu76EuLAYkmNvUtvUTXVKEnExsUTFxpJXWU1ljD0RNT201ZWQnpxCQng89bIJ+ruayE5L5+bNOJKL64nzdcYrMJHRgXaxzaTUDIqbu8UFRFtONrJpHabbO32NYorKjHisLa5wzsKXfrmCCVkLxenxZNyMJywmnpvxSdyMy6J7ZIzJwTYykhJISEygqK4LWXMx0dFxlBfkkRKfTGZKEoUVNdTmRnLwnB2l7Z20NVaQEB9PRHwCdV1DtNSVi9fhcfE09A7T1lxNbEQMmQkhnDhqRV33sLjweZgd+FZeicQf92lE6r+EgITAD4XAI0Xiuqkpcbed8/LL5L76qihaF87Dheuq48eYbmm+L4kb9Vq0KjnFUVYk1/ehHGnG38sdB3tH4pJS8HbzJSQxj5RoL5wdnbC5fh23wHjyUmJwtrXAwsKLsIRMcm4m4GHnToybE25hNynOScXHx5MIHyeuuIWQmpqFn6sDaZVVuFy+jH9MBnF+rngGROG9Zye2wQlk3IzA0iuErIDrhJa3UVGcRlpWLhEuZ7COq6GxrpjMzCxyY904dCqQSD8fQkNSkFWGc/yIExl5BeTXtDA+MUlPdRWjCmFHPCsq902PykgM9yEmKx/vM+eIqOqlqzyZQG9nCnJysNizF/+YLIIs3cioaaUszhHnoBiy4gM4YxZCzk0vLjqFkhNqzSlbP4ry8yjIL6K+KIHjlmHU1NUQH+ZJyM0s0iNduHg5jLAAdwLj08mIdMLcOoG4mCjsXEPJz4rD7IQLXQOT6LekBXc5Atgi7Lt9SyT+Q73+UrsSAhICjzsCjxSJGzQahN24IE7PfvFFsl94QfzO376ddi8v0dTsbiSwlWYy6EQSzw8xIzSnDZ1WTV9PFxXpkThc98HC3IoLV60wt7TEL8gPZ5sQmlp6GOprx9v5Mh+fCaChY5D+9mZSg5xwuOhKYXM7YyN9JN6MJsTHHf/8ega6mkmP86OirYZrJw5w2dySG9bWhMYmEnD6EsW94wz1NOFg4U+6+0WCS5rIinHj5Mnz2Jzfz9WoPIpzwjh14iznL13n4NkIEmPSyMyqRj7eR7yHLfsPnsIxuoCRKUHULYiwN5XOBDF2f2cVNif2cOTESfbs2s1RrxzaK7NISEtF1j9AxHV7GrtHyPYJJKO6lUyPcxw7b4P5DUuuucSQlxmJb2oj0wNNJPvacHD/IRz942mqy+CifyF9rTVE+zrT1D/KQFcJZnsdCfJwprpDxlhfKTcuhJKcmEFOdgMDPVVYXY5hWqsVJQVb/4uH+ZZI/HGfRqT+SwhICPxQCDxSJC6YmOkVCiaqqkSt9MxnniF32zaqjh8XbccFjfP7kYPJaECvVdFenYaTiytVDa201FcTceMQ7m6ReLkHk5FbSnFZHhFJCbg7WBCQVkJtWSE+Ls44OXiTXFJObXEGYc4exLu5E3Izl6baCoJ8nEmM8ie8vI3xgU6y4nwoaqrF7vJ1ksvLyc/MIDktl5BjB3COzKWqIAV77zByAy0IKqgh1NeG6MwiCiPtuOyWQlxMAEHxWRSmRXL8iDfx0akkJZUzWJOGe2QmpbmpOEdk0j8yzWhrGxPKTU17g15LU34s7t7JDIyNMiir4cLZkxQU5pCck8Po+Djx9p60jMgpDAont6Gb4mgH3CIzqCzOwC0ym4aCcEJzOpBV5RGZU05ZYQ7hgS5UVGZyPbyc0f5ukiO8SSqsoiLFh0s3oogJ8SY+p5TqdF8sXNPJycijsLSNseEG7C6HMjCpwmD6ZqZsEon/UK+/1K6EgITA447AI0XiAkGbBIWqoSGaHRzIfPZZ0cxsKCdn09nLA4hpBeU0lXyM8px4XJ2ccHfzJjktm/LSVlrLcwh0E86ew8ivb6UwLQ5fdw88Pf3JKWunq66QEA9XQgKCKKrtYrq/lYgAP/x8gsjOr6O3vYaKnmFmJoaoyI0jo6qVpoocvN3c8PSNo7CygYhLJ7BycMPD05/i2jZ6qrMp7ZBRlBqFr5c3Xp7ehAbcpDA3FQ83N7w8vPDz8iM1LZ/g6Ex6O+rwcvfE1SOYzNIGJicmqIqPo2tSIyqvGXRaOiqyqWgbExXMhOODptwIKusbqW9tZUahoDankCG5ms6yCjqGJhgdbiPU3RN3Dz+y67oZ7KqivGWYid56wgN88PX1JTm3gqGhbtLqelAr5bTXFOHu6o5nYAStshGaynLF/rv6honXPe0ddPaMMDnVT1JgMLmNg2gN38zcTSLxx30akfovISAh8EMh8OiRuGA+pVEz3dxE1ckTDCQni+4bH9Rbm6BRbtDrRC3zqclJpqYVqISUFb8AACAASURBVNUadDohTYViapJphUpMU6uUKORy5PIZtOJ99Z37Gq0WvU6LckbO1KQcrVYnamwLpmCCJregqa1Qa1GpVMxMC241lcinhkm4eJ3KATnTQp1CGZ0OrVYweZtBPiVnZkYhuuUUNMInJybF65mpaWZmlOJvQbN9Ri5nanoGtVaPTqv7kjhdkDYImuOCWZew6BE15nXC+LS3zdRua6rrDWI5vV7og5YZ+TTTcgUarQ6tTi+a1gnjEMc3NY369vgEbXtBe104ipieElxkqjexUSnFfsmVanFcgg2+wSBo0mtRKRRiX43f0O5eIvEf6vWX2pUQkBB43BF45Eh8U1xuwqBWIUu+iWZi/L4i9PuJ17/feyb0Wi3TI2NoBbvpB5AafL/9+2ai7u+jjw9M4oKLw/U1bq1vhgwUXj7BPejG2qros1iIByymCffX1u64CP3al1Ssd32z3h/KJZjQh41N38uCcxnpT0JAQkBC4EEQeERJfFMLWxCtCzvr74NIvo02hL7ez0Pct9HGj7GOByXxW0IQA+M0moFBFk0LohvU9aV55obb0I1NsLIkBMa4xapJh7G/izm1nvW19a99D4SFwLJGgWlymrWV9e/VvarYOYHA11ZYVk6hG1exvrL6tX2WMkgISAhICAgIPLIk/mMkK2lMd5cGPCiJb6wssTiYQ+XJcwzVDrKxvsaKbpK2Ex9RZeGGckQjBi2ZG2yk+fQ5xmp7WVtd3wxScK8gHULQktUVNOXZtPgmMG/c9FP+penh9i55K/jHF++JLlnvBAW59w5aDDwi5tsQ+/N5HYJr1Q02VhaYSQ+nMa72cxIX2t1q+wu78y+mfSH58yqlXxICEgI/GQQkEpfE3j+4pOPBSXyRFXU3DQcP0xFWzuryIvP9JRRv/xsFu8wYruwRA5ZoKmOoOG3BjEzJ2vIq6yvLzGs0zG2FBxTE7eurCOENN1bmmVPKURUl0+QZyZxukfWVFTZWl8TQgoLofn11hQW9FqNazery8h1xvrBjFvIK8YoX5uZYEe5tEfrGhhjycEMQ66+tsjJvZE6lZFavR0wT8q0tiQuItUUT8zoVxrE+VENyVheXNvuwssi8Wo1Bq2NtdZVb6xviccLa0iyzCgULc7Osra6JH0kE/5OZs6WBSgh8CQGJxCUSf2xIXBA5ry8YGPQ4R5NTKHMGI4o0F4o+NKPymhndSdksz5sYjTan1tIRvcrIkrqPPut9VOzfR/mBg5Tb3cSo1aCrLaDx0mXazxyh9tJFBjPjaXQPw6TUYWgroOnIGUYqWlnQahmOcKXiwAHK9u6nfI8NigklizP9dDl70eJtTsXxMzTY+lN/2hPNtI61hXkWhlrotDJnol2Gui6d6oOHNsvv3UujRyZGjY7pWG/qr9rSdmwPbf4+DEQGURdRiVHWRqf5OZrPnaNy3z7K9x+mPSgXo0rP0mgVzYcPUbZnL5VHjlBx+CjNGb3iYuVLb7Z0ISEgIfCTQEAicYnEHxsSZ2OdW6uLKAt9qbpqg3JwkJ4bJ6lwTaMvwpNa52BM09O0X9hHi8dNFg1qRnzOULz3MH0ZxfQm+FP80fs0xlajLEym4t23qbrmxFRrIxM5sTQ4eiKvzqD6o89o9YphVq1GXR5K0Xs7aQ5IYTgvmYp9O6kyC0Ez1E7L1ROUHrzCcGkZk+W5tFw6TX9ND0saBTM50VSdcUPb00PPjRPUOYYyWt3IcJQLZUdOMtI5xqivFWXvf0idgz8zXS2MRHtS6VeErq2a5iPvUnbJm/H6VkaSAyg/b8dodSs9V/ZTZXaD4eoG+v1tKP3kE2piWlldWP5JTFjSICUEJAS+jIBE4hKJPz4kzi3YWMPQUUzVkfMM5qRRc+Io7cW9TGfGUXPiOqqmUip2H6UrvZmlmQ7qjx6k5LwXwynpDN9MpG7Xe1SdDWQyO5nKPZeYHphkbWURVV4cVTs/pHDHNkr2n2ByWMWqScmg/VGK3z/CQHIqwynJtNufpPTwEYbq62i1uEhfbR9rK2usaMcZ8LOn3D4Z/VAfg/5WtCUUiAsBVU8DIzW1jGVnMhBoR+mREwy1jzLqa03lERc0+jlWjFqm4/2o9C9C11JD85GjDJZ0sGgwsjDWQ/MNOwYzkijf+wmyxhFR5L6ikdFy9rRE4l+e06QrCYGfFAISiUsk/niR+K0N5ke7aTM7Ss2JY5TtucC0EBymu5yWi8dotjKn9OAJRjsnWZ5qpvb4YcouONERGEJnYBCtHu50RyYyXpBK1XF7lCMzrK8uoyq4Sc2u43R5uFD6yUG6E2pY1M3Qf+MYxe8eoMM/iM6gYNq8XOkIDWWys5k2SyvGe8ZYF86/l+dQlUZTuucCQyXFNJy/xljjMAvqSQbcram3sKTZxYNObzvKjp++TeI2VF0Iw2haFDXqpxNuk3hrLc2nzjFSM8CSaZbFiV5abQUSv0n5nk8YlilYWxY09SfovnJWIvGf1JQtDVZC4MsISCQukfhjROLCw3uLZc0EA/5Xyf3ra1TYx7I0t8CKepB+h0vkvfxXKo67otUZWdH20XDqGFXB5Zgmp5idnmY0JZju7CqUpelUn3BAOaIQlctExTa3YPSjU8iCLCg/Z4O8ewCZxTHKD/qhHZ9gdnoKXUMSLZEZaEe7abeyZqJnjA1Bg3x9laWpFip2f0Lprp1UWziiU5lYlLdSuXMnfQWN6AeHMfYWUnbsJIOtQ4z43ibx2a+SeB3Np80YqRlkeXaOxcleWu3sGcxMpmLvp3SX9bJkNLE40UzdqePUxEri9C9Pa9KVhMBPBwGJxCUSf8xIHNbmtExnhFC4401a02pZW1llbcHAVJwHBdtfpT64jNWFJdYX9YyHXaP4ow9oC0tAFuZNyd4DdBa0oy7LpPqE4+ckXpwqaqfPauaYHWyi/ewhOqJzkJdHULH7Ixq8ghlIjaLsw89osM/CNNVHu5XNbRIXrMYE+3QNA3ZHKPpwD+3B5aK2+rKqk5r9n9EcmMBYdhJN+z6m8ONddKaXMeBhRaWwE/8qibfX0WJ2nrG6oc9J3N6JUcGN79WzlO8+S9fNdHqsz1Ly/gfSTvynM19LI5UQ+DsEJBKXSPyxI3HB/GtuoIOh8Gi0U2o2BE9nqyvMj7bQHxaEfEDBxtqmGdmKfpShqAA6vDzo8PWhP7OUOb2RucFuRpKLmdXOil7fhPomq5tZWVxl1aRH21jCQHoFc/JplEUxdPp40ubmTqdfNOppPatGJdP5BegVOuGkXvzbWF7CJCtnIDYR1ahG9CInLC6URXF0eHvS7ulJb9RNunx86ElMZyI/h6H0epYEM7jlBQwtVQxX97MgH2MqLwvDpI51QWxuUDBVVIxmcAJVXQ7tjk40OzrR7ulO9e491N3sYHVRUmz7u9lNSpAQ+AkgIJG4ROKPHYk/1HspOHPZ2GBlcZ7lpcVv5I1NcMYilp+bZVWwMX8YDyu321+an2VpYV7sy9rKEitLS6IY/sHHcou1eRXd9rY0eyUy0d3HVHYItYf309s4KZ6RP3hdUk4JAQmBHwsCEolLJP7jJnHxTb3t+exhyPcrb7joJU04+/5K+oNdfqH9LS9s36Avgsc6Y0sS1fsPUnHoMBX799Bys5yl+WXRMc2D9UXKJSEgIfBjQuDRJ3HBH7kQKau/n5mODmY6Ox84LKnk5vTubk4fNVwe1GPbj+nF+yZjEYK/bCwvsKzXYpgYw6RQsjK/wMaGsEj4JjVKZSQEJAQedwQeeRI3GQxoxifoDgunfP9+Ct95B4NS+YPvHh81Inyc+yOR+MNMI7c2fcHf3tFL7P0w2El5JQR+fAg8UiRuMgqxxDWoBgboiYig2c6O6YYGlP0yZAnxdAUFUXHg4GZ88XuIwYVIYkIsbMX0BH0dHfR09zKt0GAwmu4ZHlSMPqbXo1apxFjb94ycZjIhxPNWK1Uo1HpxIWEyGcXIZUIsbZPpCztfkxGTQY9yepLRqWkMwtiE2N6qacYnZhDidj/OxPtt9l0i8R/fxCKNSEJAQuD7QeCRIXGBOAUC105Oijvu8kMHqbl0kTLBd/S+fdSbX2OyqZHu0HCM+k0C/TsiEUTvBh1TY4PE+9lx5fJVrp88jtWNSIa0OnR6PVqtVvzW6/XoBVLV6dBqtGhU01RFxVLRPY5Wo9lM1+nYzHe7nOBzW6umvSKBsMI+tFodarWK6aF2GmTT4gJAbzCI4VMFsjfq1LSlWnPBwo0h4UhAOUNPngeXrVzom9Ki0wmfzT4YDJv92eyfQST9vxvfPRYuj3u+hyXxO+fTXzhfltI+P3eXsJCwkJ6BR+AZ+H44/NEIRSrswIVzb0V3N9WnT6OfmREJ3aBWoxkbo9XLQzTPEdIF8frsPWKMm4w6dBoFtdm+2PsnMq7UopiRUxHnQGJ5H8OyTnJy8skoqaBzYJTBniaKC4pIzyulZ2CIoogI8loGGOhoojgri6ziEnqHxxiRdVGYlkFZWTUj45PU5wdgG5hKRm4elY3tFIRcwSUyF9nwCI2NDUxqjQikbNAoqY6w5sjxUxR3jDA20k3QteOcu2xPy8AYnQ015OfkUpRXy/DwIJ0tDVTm5JJZVk3/lOaekoPHnbS/2v8HJXFhYhK8o62urbG6uip9JAykZ0B6Bh7ZZ2DtYS1ZviHpPxI7cYGY9UolHd7e9ERHY9Tp7oia9YoZUaGtweI6M+3td9K/SgTCtcmgRauSUxB+jdjKLjTyIfKyMkhOTKCwpJQIHy9s/WII9rbDKySSEFd73MMSiXTzJa2kjYKwcHKaZFQl++HrH4jzdTP8s2pJ87DHPzSOcF8/ipt7qc0L4IK9D/GBnph5p5ERcAP74Cx6h/pITkpkUDOLUSBxtYL6SCfsvYIIi86hrSINS5cwwjzsaehqJybcn8SEmziZnyYqIxtPLydCkzII9XMivGxA3NHfbZw/trSHIfGVldXNYwzh/y19JAykZ0B6Bh7RZ2BhcVE0Kf2G3PzAxR4JEhfE4zq5nE4/PxS9vZi+IC4XROyKvj4qT55gKDPzviRu1G+SeHGEOTHFncyM95KRmkKwpxM2N7y5ft0eR/cAvL2c8fX3JzUpCicbG5wdXCmtbacgNIzsxj7KU4Owd7TD6vRBnMNSuHL0HJ0TaqZGBhgYHqG5NBzf9EYmOnMwDy6gsSSCiEIZat1tUbrwUIkkPkNDjC3hGcUkBHgR6+VJam4p0faO1HZ3kRThg72zH66WJ/CKTcAvLpWeoQmaymIJy+uRSPwuj7Fg8722ts7a2pr0kTCQngHpGXhkn4H19Y2H8ylxl/nuQZIeCRIXd+IKBe2eXnSFRYqi9a3dpkGlYqarixozM6aam+9L4sI5tE6jorEgnBt2LjR19NDT3kLY5U9xsA/Czt6f/NI6qutKiYgMIzIwnqqyKqpSg/D3ziHbP5TiihqCT1wgu6yOFG8rXOLz8Th4juK2Icqjw0gua6KpJPz/Z++9n+M4zn3vP+T+8Na9Vfeee0/wKZ/jY+nYsq0cLNmWZeXALEYwAUQgEgmQRCKREwEQgQSRiZxzzjnnBTZhM3YX2IBF4OetGZCUZJGiaEs2Je9WTc1sT/fTPd+Z7m8/T4eH66WDLA+W4Hu9is6KRJIqxpApVcwvLKBZvWdO167QlxNCUtMwOQkXOHL2Mv2D46T7B1FVX0ZYYhL1rZ1Upl0iKi2HxKwSJhdk9NSmk1rtJPFv8wE74zgRcCLgROAfGYGng8TFWel6llrbaXM5iXJ4GN3ysjg2Lmjh0rY2Jm/e/MZZ6bukbxZngMskMxRlhONxzp1zZ1yJiUsiN6uBjrJMLni64+kXSFZTF6Upcbi5eePtfZHy1kFa8/LpHJimOPoC7p4BeLmf43zYTdoqbuJ+1g1fr3j6ZxaZ6Ckiv3kK5VwnsaVtjHSWczXhJgNTY0SEhzGiWcN0b2LbeHUqdwbmaKkoIvFmKZIlKSVxyXQN9RF3NQA/Xx88XD1Jik7ldnkrizIV4wPVFPUI5vQvzXb/kU5qE97btzWn/yNXVOezOxFwIuBE4GEIPBUkfl/rXlWpmK+oov2MK/1BwUykpdHp4SGeRRP7Iya03U9//ywuGTMKS8bUqDWr4hKw3TATBpWKFa1+N8xoQK1SodHdM4OLS8jM4ox0lUojzhxf0egwrhrRadQY9IbdmeficjJhSZmw5MyESVjLrtayumr6MxP4vTjCrHnT7j0xzb3/qxoNGs3uDHiN9t4yuC/Jvv88P/azk8QfVjWdYU4EnAg4EXg8Ak8ViQtj46tqDYrBIRZrapDU1iKpr0eYpf6oGenfRHC7hPklbda8tku8D7Ta+yT7pTjCePaXiFTQhu//f2Re9+I88v6D/B6Vz+4krSdN/2OJ7yTxx1dUZwwnAk4EnAg8DIGnisR/LKTkfI6vdlYeh4eTxB9WNZ1hTgScCDgReDwCThJ/hJb8OOJx3n8yov4mvJwk/viK6ozhRMCJgBOBhyHgJHEniX/jjP9vIt/v6p6TxB9WNZ1hTgScCDgReDwCThJ3kriTxB9fT5wxnAg4EXAi8FQi4CRxJ4k7SfyprJrOQjkRcCLgRODxCDhJ3EniThJ/fD1xxnAi4ETAicBTiYCTxJ0k7iTxp7JqOgvlRMCJgBOBxyPgJHEnif9gSHx7e5MN2zpzw43ciA7l6rU4qrsnWbdviN7N7n/ud7c3MWmlVNS3o1xdux/82PP21iYbZgUl2emkpKSRkpJKaU0ryjUbm1vbj03/sAibDjvahX6aWqdYtW0+LMqDsLt3d9jZcrDY30ZN7TBrjk0sJiWl2akMTEvQ6XXozE9YFkHmppWJ3h56RpZx7NzlLrCzvc26Uc+qwYBjc5udHSHU+XMi8HQiINRph0GOtLqa5fpGdFIljvU11penWCwpQzkwgnV1je3NTbbtVgxzs5hXDGxtOLBrFlF2dyFraWV5ZByHxfbIhxTq4Oa6GXVXC0s1tagXZWzabNh1KyhbG1mua8So0rHt2GJ7w45FPodiQcuWfQOhjOa5URbLSlD0DmAzrbGztYNY4R6Z419/w0niThL/wZD45oYN42Ijz/3iWf743kFOfvwqz7/wPIUTGtbX17FaLFjW17FZzMjGm/n8ZBgDswocG3ZsVitWqw273cGGfQO7zYbFYsVm32BDILG7dxHkryl7+PQ/nuWFl/7Ih8/+Nz//z2c4kTmI0WTelWGxsrHhYHPTgd0myLRgtVpxOBziYRfyEcphsWCz2UVHOCNVsZzxu8Wibg2b1SLKsdl2yfjL5Hl3R2gY1imPdOHw6XhW1m3o5H3s/cULXMsuwdfrONF1oxjNa/fyFvK3IsjaPdtxbG6xsbEhhq1b7pXPrCH1WhDXblSiM61hsdmxWMw0J/ny/pEk1Gt2HH9hJ+Wvb4KcEpwIPB6B7TUFczeu0rz3NJ0n9tJ+JRJlfyO9Hqdo+HAfjfs9mK8dwWExoOtvoMfVB0nzJHbzOvr2NFr276Hugw9pcr+OadX8CF69y93tLZS1SbQeOUTLvn00HziHSqZkKTeW5s/20/DRJ3T55mE2mtCO9zDg7UFPziB20xo2WTfdrsdpczlG/aeuyJsnRLIXXCh/nz8niTtJ/AdD4nbrGsq+VP79588QmlXNyFgvN+KCuNk6RkNOFJ+//iIvPfdbrqVXMdVXw57Dl2kbmGSyNYtjf/wt737wOTcK+5HMjJMV4cfrr/yJPWciaZDosTu22LRbMa/0sP+51wjL70I630vox8/zn4cSqbiTysm3f8sHb+8hqbQdmXyOO4kX2ffuM3z46X7y6tuRKaYIO/MZH+05zaEP38ctKInhqXn6yuM56pHM0MwkGVfceO+Xv+akezBd0zKsG19o50JPfttupuzaIT47GoFyzYpaMcD7//Ysx3x8+N3z/8Q/fXie+q5mYrwPcuLoESLzqkmP9eJPb7/OsfORDC8oWZwdJybwPL957iMOeCcwMDdP+AUv3n3vCJ/97FneO3eF2oFejn/wBv/3//w7kfULWGyO77Odccp2IvBXIbC5usBcWhjyqRkMI/U0HvVk6Io3zXt9WZEuMptykb6UbAxjVXS7u9H42QnmG8awrZpYTvagL/QGS00tGJZXcFjtjyiLQOIO1KWRTGZUsDpaRcfxfYzUdTHocZLx3Dp0HSm0nnJhvq2FsWB32vZ/QmdmP1aNCmVuHM3usSia2liobcYoX2F7a/t792TmJHEnif9gSNyxYcUo68ft1Od8/PHHHD1+Bu+QSIqbu0m8eBB3t7N4/eF/8+vnT1DfWsGnBwOpaW7E441/4+2PvfD5/I/89N9OUFeVxds/fZ69xz059eF+3MumRDIVSVzZw76fPssHR85zNciHd555hr1XMnD546/Yd8CFMJf3+MVv3uZmVirv/PFNwhJukBRwmg/3n6aio4XDP/sZP39rD9cjLvH7V14mvLCFrpJYDp2JoTD1Cj/9Pz8lOCSUo3/6Ld6Jd9CsfdGgCCS+ZTdTevUgnx4JR7FmQSXv591/fQaPyEQ+ef8VDoVm09FRzal3/5N3954nJdKL//cv/4K/fzDvvvkqR2Mrqc+7yn+//g7hybc5e+ok8VW9RAYc55W393MjJpjfPPsiF3KauX78XX72y8PUzeiw2r/oTDyihXMGOxH4uyGws2nDZlhhfXmImeQwOvyiGb3sQ/PJGAwqOfMZoXQl3GJNq8cim2fc35WFmmGsq0Zm487R7eNHn8cpemLzMetNCMrxtkWLYaAPRXsHxpVVdgTXodtb2I06jPNTLGRF0+bhjbS7g94z7kyVdGEcyKXt9Enmx+RYVpaYu3ySztv9WFYkLF4Po+G943S6etB1LgDVyLxozr/7PQ9VOUncSeI/GBLf2d7CqpPQ1dJGa0sdN69f48CL/86Lh5IID3Dh2MkT+Oz5Fb/89TGqG0v55OBFSsoLePN//BMv/eEEPh5n+fygOyX1DUR5evD+y2/xxht/wOVmL2a7Y1cTV3bzyT//lD/sdSXw0iXirifT21nPvuf+mffeP0Sw/1mOnThJgM9lfr/3Iv1jcywOVLD/3WNkVNRy8D9+zr6IOuTLk7jue5dziSW0FUaz70Qo1wMO8L//x8/x9vPBz/M0V26VI9evsb2921u/T+JFoQf49PBVpKtmFPOtvPGv/0Vgag4njnxASEk3Y/0N+Bz/kMKuSeqSjvM//9f/5PS5ALETcya2hJyI03x4yJ8FjRHZ4gzTEglxwT74Rd5CIetl76/f5GJuF2Vh+3lhfwhSkw375l825v93a9WdGf9DISAMNVmX+xkLcac9MAFp9xSLqSG0no3CoJLtknjibdaN69g1MmaCPFmsH8VmNKMe6Uc3PYuqPp2WvW4oJCoEXnWohhnw9KDp6AmmW2fYcmxzd2cHh2GJ+YQLdF66ynx9L+uLowx6ezFV0oGxP4fW06dYmFBhN6hZDPekO3vwAYm3XrzFSnsbE5c9kVW2sLlu5e72zvf6rpwk7iTxHwyJbzps6Mdy+c1Lr+MdU0BFbhL7f/Yz/vWDIPa8/mvcghOIP/Ua//3cYeqaivnkUADVdbUc/+ef8P6V62SlJnDkQCRVxTmc/tCT9JvJHPnZz/nNoRxWrRsPSHz/L1/lWmEfgmc5s2kVzdIobr/7b874xFJ5K4Izx7xIy0jgrV+8SlRqMRnX3Hn1kxMUNjVy9l//mWeePcjNGwm8/fIvCcltuKeJR5MdfZx/+/9+z+2KMpKD/InJqqG95jbeQSnI1+1s72yzs2WnNcefX774O5Iy75B45Sj/+tOfc6OwmFOfv4t7YhFDndUEnN5DzcgSw0WX+clP/h8puQUkXvYiLK+Z+twQfvXWB2QW5HD4D7/nneRGIi8FcjHmDivSbvb/5k0C87opubqf5/7kTq/SyLpTE/9eG1qn8L8OgS3jMtOxF6h924XB+BTGCipYKEmg9dBehkvy6fE6yEh2CfZ1GxtaOTPBXiKJW/USBk6dZSg+j+lwPxo/Oo9WrhNN3Dubduw6LZYVFRvrNlETF8IUJcHUf/gBPWGRjKbeRDY5wdjVM3RFRDAS5ULL8bNo1GYcJu0DErdq1ajLEmnZ789CSQF9x/YirWxn07aBUxN3kuzfnWS/q+1VHyXn2267urW5gdW8QnaIKy+8+BIvv/QSr+8LonFsmpiA47z44gsc/ORDPvx0DyV1VfiEJdM/uUhnYRKvvfEar735FvHFnSxOdHD589d45aUXee2Nt8hqncW24UCQbzNMEnHgKAU9UrYEDXlnC4d1lfab0Xz28su89vrrXLrdgkw2R6bHKd584QVefPMdAnO7mF8YxPUn/8JPfvoMv37+RQ6ej2VmQcpkWx4B1/KYmRsi4r13eO2VV/jwiBsNQ3N05UXxyksezK3a2L57l7t3t1AtTxLmtp+XX36Rl159jcs3KlAo58gO8ed3b7xJ80AXSVf96Z7XoNctkn7+JV5//RXeOnae1sUVlhfGuHruAC+//DKvHwylT6ogKyWF5LwWDNoJwg8c5XbrLDNNqez99D325k98ZWz+r2tunamdCHz3CNiVE0zFXqTDxYX2EyfpCopDOTzKVNwl2lyO0xMcjnpKwpbDwaZJx1LWDRRDEjbWLMhrs+g6c5oOF1cmmifYMK0/fGKbUP8215AketNx7AgdJ07QedaVhUkF6rYyetxdaD95gqnaHpGct2xm5DcjGK2ZwbG2zrZpkdEAXzFd79Uo9DI125tbzjHxRzX8zvDvzgHJ3xvLb0viwloNYabn1uYm62u7/tk3N7fY3t7B4bCztm7l/v+dnR0eHNtb2GzrrFlsYlzBfO2w2xFc367bHOLytN0JpLvyhRnjwmz1+z8hz+1tB1bLOuZ7MgTZ21sbrK2ZMQpa9PYmq+opDv/Xs7je6kGtN4mTxYSyCSY6UebONttbNgT3tla7ne1NO5rxZoJ9CtBaNh40LILsTccGZpMRs8Uqo8K4ggAAIABJREFUdiZ2drbF2fOCW1yh/EIcoVzCeWvTgWXNLM5KF8p9P71lfY3Nzc17ee/isZtmN464zGzdgnlj5yvPe/+5nWcnAk8NAmIHVxizvncI3794bGNfM7PpcIj/xcFuIe6OsLTrrnjc3dlma8OCw2YVl1YKdeDRPyGNkMf27nGvngnyNm1WNmyCxr79QLaQhyjvfl7bdjaE8mwIGvj3a0a//wxPhzld8N9tXMVsNGIymb7wHX4vXGhshcbruyQbs8kkNuJCnuK1eH5EHmYzJrF8AnH8heRpMu3mI5y/42f5LnH5e8j69iS++9kKlebLhxD64P/9L/vPzvfv3w++/184f7vfF3l+Ef9LYXd32LBoacrNoWlCiWPrEcT45bLvbLOuWGJJbWJLmMX6heAvnudL5btf5q8vPP1SOR7IeFjYg5sPLu61PQ/+Oy+cCPzQEBDr8JfqyUPLf59sH3rz2wbu1imxc/DIJPc6Do8rzyPTP/mNp4PEBY1DtYSso4XFOYlIdmtmE2ajAZNkhLnaBla0eszfmWndjNmgQ97Xi2RhCYN6hYXePlQK3UM7CgLRa2YnmR8Yx6D/C4hceBaDFuXwEIuL0t3n+86e5S/sVDxF+T8piT/5Z/63SSFsFCFsGLMt9N7/Nlk6c3Ei4ETgHxyBp4LEzasGTLJJRq8G0nIli1WtATFMo0CacYnm455IlwVt/LsiLBMG5Rz9Qb4M1fSgmR2lPzQZ6YT8oSRu0mpZysuhM+gWGrkes+kRGvsjiFGwMqwqpxmJDWGgph+jYfWh+fw9tOCnIc8fC4nvtiVO+v4Hb1Odj+9E4G+KwNNB4oKpWqNgOT+Rxk9PszSvwqhVs7o0RP+ZY7SHVqBXa9DOTyKpq2G2qJzF9gG0Cg1GvY7VFQWKnjbmSsuZq25GPrWEUavFIJ1iqWcERW8HkvYu1EsSFL0tzJWVMFtdRqfHaQbK29EtLbLQ2snK/DJG1TLSjgbmyitZ7upB1tePaknKcnY6nb7hzNfVM1NYjqR7GJ3GgEnIXylD3tHAfEkpC809aFU6THo9RrUMRX87s8VFzFUV0xvoQ39FD4aVFfRLc0gbq5grKkXSNYJea8CkUbMy2Mly3xiS+lpmy2uRzUgxrRq/GGJ4REfhaSDjv7QMPy4S/5vWX2dmTgScCPyDI/BUkLhoOjcZ0Iw30XpgD/0FfRgUcjQtWbQdc2GscxHd3CijMUE0fH6KdlcvWlxOM1rZiVYmR9pQQKvLcVpOe9J8+HPaL0exPL2Msj6NZpfTtBw9TPvV60zcvE7b0c+oPnWSJpcj1Lz7Lv0lLWgnhukLjWGhY5ilnFCaDu+l5pQLLSeP03LqDBM9EyznpNC691Ma9rrR5OpKo8t5ZluH0cuWkRXG0nrkIK3Hj1F34AQDCaVopHLkpem0uxyg0uUETccOUP/Zp/SVd6Obm2AuJYimgwdpP3Wc+sNuTBa1o12cZ/LyKRqPutJyzIuGQ8dp9YsRzfxPqv3/pYT690j3RCQujG0J5mpx5rgwueXeONVfUpHvDwg/4XiZYDYXJst8uQzfnf38i7Hsbz9eL04K2J1s85fg4EzjRMCJwA8WgaeDxNfMCERukC4wH32cNo/ryGdnmYm8SKt7Akq5Fu1UFwMRCcy19SPv72IiI5qetCLUSzKWSuPoSyhGNjCItLuElhOnmembRF4cRfOBz+gvaEMx2EH/FR8ag/NYmZpEWptP28H3GRBIfKSfLo9AZsoraD+2n84bDSgnxlnIT6L58EFGW8aQ5qXSsf80042DKIZ7GIsPoCejEPlEG90H9zOYWYG8vw9JZToNh08zUdtKv/85mq8WoJyaQlp1m67T++kr60DaVUrnqXNMljej6O9lNjeO1guRotVg0vMALcevsjQ0hbrjDm0uJ5gckGAymn60JvhvS+LCbkrbtlVmsxIZvHaVkeBQRiIjUCgtTzwTVCDhbbsJh2Udh9mIYqCLtbWNb67IAunvbLNh0LB0J40e99N0BWSysqRm2/HX73gmlGlncwP1cANqpZ6N9V2HDt9cqF0Cd1gsbFgs4kz0v+GcmscWzRnBiYATge8XgaeExHfHuo0rclZ6smg+coyJqnp6z7vRk9fFqlqLfmkexUAPk/n59EQH0XZsD10pBajmF9FMjzBfW8vAjQS6zx2g8fgpprvHkRdG0XY0BOmCAs1EGwNXgpjtmcSo1aBfnqDX342B0hY0w310nbvAaPYtmg8cRbakwqBaQdVfTKvLEUaax1jKSqcrKBWVRIVeOs/8net0J+cgaymg4YMPab0azXBCAiMxATQcPUnfrWK6PbyY75tiVatFvzjI0LUL9Ja0slyWTP3Bz+mOTmA4Po6ha340eoUx19DP6MmD9Ga2YVCuYJB003X2JGPd87sm9R+hKV3Q/L8tie9sOtgyqxh2Pc5YaZM4MVE1MYbZbGXDss6mfQNhe8YNkxGB1OwGPRalEotKI94TvA7ZtGrWFUosGh26uhv0plazptWhnhnDbDDhMOuwKGVYdQZxKdu2w459dXV3Sdf2Fjsb6yjLoui+GoN0WPjGounyTGTNaGFz3cS6QsG6yoDDahO9IdlXDWKYVbfKps3OlnUNq0rJ+oqaDYsVh2WNDfsm2xs27EYjm2tmpPkhTNeUMpSSyapcy5bVvJtGpWbDamfTasGu12FZUWJR63BYraxUlTCcVox13eH0SPb9tplO6U4EnioEnioSN+k16KUj9J/YQ6u7Ny3HfZCOzmPUqJA3FNB55ixdF4MYun6DvlBfulLyUY6PMBF8huaTPvRHJTJ2M4Km46eY6Z5AURhLx5k0VFLVLokHBTDVOYFRr0UvGaXP9wyDpa1ohvrocrtH4gdPIJlfYVWjQj1YSqvL0V0Sz75Jd3A66mUNBvkiC4VJdCdnI2nIpO49YXefFCayspjMzmAgOZnJpnq6vdzEzoRRr0e/MMBQmC+9JS0sFMXSsPcog/E3xTQTWRkM5ZawPDTB6OnDolccg0qNYamXrrOnnCR+r8rsODbYMq0wdv4UM4396Kam0ctlbFr0yPtaUM0q2dRPMHY9GeVID+OJUQxERzEYEoy0ewbjVBeD1yIZCIuiP/Ym4yE+NJ8IRDKxhLSzAe3CFLM3oxmMDBa/MdWMDJt2nsnM21iF9eSODTb1U/S6+iGfUYluD7ds60grajHIllguy6InNJyB4HgWmgZQd5UyEhdLf1QEw7GpqIdnUVfl0BMeRf/VcKabepE25DM/K3Q2ppnKLsGwpEBy05/hdGHox52ZtjE0jbfoD7vGQHgYE01jGOcmGA2PYDA8gt5LwSz2z7GYEU3LuQj0ChPbzi1Un6pG1lkYJwLfJwJPFYkLS8pWVXLmMi5R88d3aAm4gWZ5RSRxaUE6bYd9mW3sRNFUxIDfMdojb6Ic6qVv/yd0h+cj72pmNtmHhv2HmWgcQl4YQ7tA4gpB8x5lJMSXZrcoJAODLOQn0/Tx+wwUN+9q4u6BTJSX0XVoH52ht1ke6GUqwp/GPZ99QeIh6ail90i8KJnulDwUw2107fmQnqgMJJ0dzOSG0xlwidnBAYYuutHmFcti/xAL2fG0fb6PvtJ25O2ldBw8zODtIqRdnUykX6Ev6Ray8Zl7JD6Ek8S//tk/IHHvY/TGZjKVm89kQzeba1okDaXIR5ZwaIfocr+ErKeOofh4Vsan0TTmMn69msX0WCZL2jEuLiCtr2LhdgidCaUYlyXMl2Ygqcmk5XQICy1NzKZEM1bYjHVVj3FhUVzHveOw41D10eVxFZ12Xdz0QdDuHaZVTGNNTGSkoJpdRt1cRn9QHEtl8fTE3cawvMBCZh6S8j5mA0/THpyLpKYCWf8IsoKrTI+rsCwPMx6ZgWpWiuRWAJNl+fTFpqKZXULfW8J8TRMzt6/SltrI6sQgI4GXUY7MsFIRR3d2H/KiLAaTc7GYN9jZds6Q//rX4wxxIvDjROCpInFhXNyk16LoqaHt8HFG77Rj0Bkw6bSo++voO3+Kpv0Had6/l6ZDJ2jYc5Ch0mbmbwbQsGc/zfv20HzCjcYPP6bjSgTzufF0XriJRm3AqF1B0VFM4yef0bhvH40Hj1D/0X6GhNnp48P0+IYw0ziAtCqDxvc+pv6TT2jev4/6T/cw2jaJ9E4OPdcy0ci0rK4ss1iaTm9GEarZWZQVqbR+/CmN+/bS8OkHDBU0olmWomjNp/nAARr27KNhzwGa9h9lsLoX3ew4C0mhNH0qlGUvTZ8fZKqxH71EwpS/C735I6xqtKzKBulxd2Wif1H0X/v3mHT2t8jzW5vT72nio15nmeubx6LWYFsVTNAaFmuLkPbNYVf20XH2MtLuRqbq6lnT6DFPtTMSW8hwRBxLYxI2TCasBg2qmjh6btWxLpcwV5zKXGEyDYFXGE26zviNG8x1DGFbs7Kztbt1ojBevWmcZvCcF4pFLVuCT/D1NRZSLjJ9J4vpyhIsxnWMU8MMBYUwW5DIRNcEDusa0vIG5ssHMM/3MZkUQevxo4zeqWA5N5jJISlr8/2MXktDNbOM5PYl0Zw+mJ7DqkSG9KY/HV4B9Ef60ZJch2FimKm0TNbNa5gni+jO6kNZns9YVjFWy+4ObT/O5sr5VE4EnAj8OQJPF4kLY74ikevFJVrC0iphdzNxRzW9HoNUimJsBNXyMoYVBer5WfQrKxjVatTT0yjnZjGoVeiWF9FIJOLyM7Mg4/5uaXo9q3IZqqkJtJIFcRmaySCsSV/FZNCjk04znpzCRH03ku4+5orTaD1xAZlEWPKmY1eWsLucUdxhTiifkF7oZBikElamJ1FIV8Sd4IRd5sTlZwo5K0J+iwsYdbrde0KeOjXaxTkxzYpcI45576bRi4Qtltm4iknYxU6Y1PYj3uXtSUl8zNeDpRmNaM4W/P9urWuZL0hjpqAGVWUSbS4BSLubmG5sYk3Yc2C6g9GUOhbS4+jPLEbd0cRYZCBT1y/TmVjA6uIccyVpLFbept0vAU1vF5KibCTtA1hXV8Sxd5uwfakwJu6worgdwGDobTRDQ6jr02lz82S5rZ7h4CiULV3Iy9PpjYhDWpnCdP8Um4LJvbKB2fJOxkICWezsRVZ8k/6kDObTLtCfXYO8LJte97B7JH6Z6bpyBq4noxobY+DkEeaaOlkqjKM5NAv10ACTN3OwrK8/IHF5ST5D17MwG6xsb/1ttnv888bE+d+JgBOBvz0CTx+Jf8PkrV0yvkfs98hdJHnx+h5Zfyn8a1qkQITC7mkP3frUzKpqkemoUNpO+dEXF0uHqw/9SVXodbt5fk3e/bLez/Mhcu93IL5Gwt+Q5pH53M/vR3b+tiQuzE7fsZlRlBRi0Fju7Vm8w86mFV1fI+OxMUynpTObXYdBMotqZkacPGbXLKDonRHHnWczkhmLiWG+pBr9TC/T6cmsSBRoRjoxqRUo8jIYi41hMrsQo0LH5pqMxcIybIKbQnFp2RYbmkWWbicwHhfDeGIi0v5pHEYV6roSxqIiGU/JQDEmwzzViWpZGDvfwDA1jWZyGUN3KRMJsUzEJ6HoG8U408KYKOc601m1mDWr6HorUS/MsliUiXRsHnVtJuOJcUwmJzEaE4t8Yo6Vrj5xr3T7yhCLvcuszw2zmJ2LQb0memP62zclzhydCDgR+Hsg8IMi8e+b3MwGPYbFaSSVxcwWFjNf3YlGrvkOt3v9rnac+3HJ+bYk/o0V5O62SJbf7HRAWIO9ydbGxgMHIluO3ev7soW12Zsbdra2tu4HPeQsOBARHJLYxRnsu+u5BdmCYxVBE350WiGu4C1te9Mhyr3/X8jvz5eGCXFEX+OCkxOHQxyDFxwrCA5Ovvb7yvM7x8S/ho8zwInAjxQBJ4l/WasVNGnBDK7TiuZzo97g3Of8y/h8T9ffCYmLu618G/IS4jwm3v1NYB5T6UXy/grz7m7U8sTyvyLjS5l+uRz3rx8VV0z2mOf6kmjnpRMBJwI/DgSeKhIX9kZ/YB4XzM3O4wePwbexnnw3JP7jqJDOp3Ai4ETAicCTIPDUkLjggnR1dRWDwXn8mDAQ3qnpMQ5jnCT+JFXWGdeJgBMBJwJfIPDUkLjRaESr1aHRaJ3HjwwD42O2jHWS+BcV0nnlRMCJgBOBJ0HgqSFxwXQuaOPO48eHgfBuv8ms7iTxJ6myzrhOBJwIOBH4AoGnhsS/qZF33vtxzUb/8/fpJPEvKqTzyomAEwEnAk+CgJPEv6cZ139OVM7/j+6IOEn8SaqsM64TAScCTgS+QMBJ4k4S/0ZT99+i8/GkJC4s7RLWSm/v7LAjLrnaXdolLvn64tv+m1yJZbnnj/zb5i/EE48vlVD0kS74Sf9S2JNd3pMpyHhC/+gPz2cX4x3BX/vDIzwyVMx/50lTPVLcgxuCXLE837jM7kH0BxffDR4PxH2PF7uYC+X9i36PwOf+839F7v06tL0t7kUg1KfduvTVnIU0QvhX0n41ytf+iWm2t3d9Cwj1dHv3m/xaxG8T8IhnenjS+9+skB8P6sHO9s6DfSGEsu0eD5fwQwx1kriTxH9wJG63GBjpKiIxt5wVvZGtDTPjY93MKAx/uzooNAY7m6zLOinsnMFgMLK+ZkHgrsc1wRsbNkxmIzbHJlsCSe5ssTzaTUN7L2sOoTF90se4y5bDSGdzN0uLU1QU5SJbt4udnCeVtBtf2JDGwmB9EZfSG1nbengD/3DZd1nTrdDX2IbJscVDtqV5eLLHhd7dwq6fJTKzAf26/bEY3xe3vb2Faqae9qkVNkUyuX/naTsL71BPZf5N5lfXEXzYPNFncFfwcz9H9O1GtGu2e2nvsmWXUVTQwcLkGENjs9iEd7mzzZbDTH9dHqffeZvjJ3wpah1Dv2Zla/tLb2xnC5uii6KuOeyOzW8J2A56+TgxV3y54O/NOb8ICtsmMK2tf6u68dVMdti0LZOf3Y7ZuvEYPO6yvamnMuYCBa1TWGxbODbsaGfqCA8qYEYySWNvHxqNhJKiHtYdm39F/fhqKf/e/5wk7iTxHxaJ393BoJwnwe8A//HGCbqnJNjWtJRW3qFmQIJBq0YmlaFdNYuNtqhF7Oxgs66jVSmRypQYzetYLcJ/BVKZAp1pHYFYzWYTGo0amRC2asZut2LUa5BKpWiNa1jtdozGNRwOBw7rOmaTAdlQDmdSWslLTiQxtRST1YZpVYdcJmNFpcditWKzCCsvNMjlCtR6E6rlSSLCvcgdkGF1bLOz5WAk6wbxQTGMzy4iU+pZs9jZsK2LLnGXpQoMZgs2ux2zXodOq0YuU2BYs+DYEraDvcuG3UR/dz/LE80c/Z07Y0o9Br2OdZt9VyvZ3mbTbkWrWhExEJ7PZl3DsGpArVQgU6gwr1t3Nd2dbWwmBWEu4ZS0jLNqNKBWa9AZVrHZrRi0KhE3/b0y2S0mUYZCpcVit6NamKEo6gZy3SpalQqpUH7TOvaN3fLr75dfeA82G+ZVLXKZHI1uFbvdjnXdjEqhQLGiwWKz72qC25sYF1t58TcRjE7PieVds9iw2WysalXiO9PojGxsOMR3rVlRIFeqMJhMyOd6GVpQYlw1opTJUKxoRVIQNURhN7zNDVZ1GmRyJWq1CtO6RXz3OvUK0mU5WsPabrnWjCjkcuRKLaY1G3brurgsVsBPKKvZInSc7op77NttwrNZsVvX0GgM4rXwfQkYC66QxefVm7Ba7ditJgRMlEvDHH7lOF0StfhtCcRns9vQa1RI5Qp0RrOIodGgR7WiRCZfwWyxih3Bne1N1pbbeOXFSIYnZ5CK9yxY1leoquhmfnyC8ekZbJtbbG05kPcXccTFjeKaNtprC7h4zJP6Uflu/ZHJUap0WCzraMbv4JbRj2F1lVXNCjKZDL1xjQ3hXa7qkcukKDV6bBuOexr7NtLxBjw+Okp1UyfNhUm8+MILNEzJMRlXkQn+LzQG1u0b2Czr6NX3viXT7rMadHo0wjcqlWMwmTFpxjh/JFv8NoTvRCaVi3VI6AALlrgvfjtsri9x7vkXeeWFcKT6dcxGFcWBv+eF587QPT5J7/g4SvUM1TU9qHTCNy3UdRkq7Sr2DcfXdkz8QvbTfeUkcSeJ/4BIfFdrnR9q5OLRI4Qd+YiE0hZMRjVF5XlkFxdzJTCEC74+XE1KZ15nETWLLYeNgfZyrvh74+PlT3BcAW3NFYT6eeJ93ofzUTdYlC9SkJ6IX9A1/Px8uRZ3m4mxZq4Gh+Hv7U1Yyk0GZydJiC1FazAg6ayjoLCSiY4MjkVXEXz+IB+cOM/00jRRl7254OuHt2cMXePzTHVm4uN/kYsXL3DKP432jnJc3v0dwVnd6NY22N7aYLA4lv1/fAfX0+54e14hp2KC6Y4iIoKvcP68P/HpeYwvLlER6o3P5XD8PTyIzK9BZdzdQ96+rqU6p46pvkZOv3yGhsZabiRep29GJhLLln2d+cZy/H0D8Tp/kWvRWYwONREYdIHAS5c5e86PnKoOLI4tkdQ0s924vHOYgNgixlpvcv68DzeLapgeqOKi3yU8fbwJySxnWrpMd0EEF/0D8PMLoKh7CsnEKAWhcXTkZxMadA3f85dJuZnHrFxOZZgvPlci8HN3JyK3ipn5CWJDPPE974fvpQQm5iW05Ebh73sRX29/ijvH2djaYXvLgX6+hWd/9iZn3H1wdfMht6YTyUwPl8/54ecXiP/lLCQyLSOt+fj5BOB93pPkul4mBmvIbxmi6GYml/0D8Pe5QFb9NNYNh/isWukY4YE++F64xJnTRykemGGop4Gwy/74eXoTeCmH+aV5ym6l4n8hAH//q6TnD6OYaeXS5QCuhYZyzieE4uYxrI4tNuxmRtpLaOnoYmmwkNOnAxmYHicjOYemzg5CLwZywdsP/5BMBmakzHTdxs/Hh6TUNA7+/Ag1nV0UJUdR3TnAzFAdfucv4uXrTVBaPvNyCVmXvPHyD8Lr7BmSavuxbGyxueXAtNTOc8/+ntPnvDlz1puc6g6UygmSQioZ7+ymt3dQLJ+wXbCkoQi/s26k3alkdG6RqZlR5uZGibsUgt+FS/j4x9PaPYdypIDTqd2MtFeTfNkPXx9Pgq9dZ3J2nIykeAL8/PC5cIHWWaX4nnbuCiTexoUDYcxIFMgWxzjz1nMUNLVx+0Yi57298Q0K4U7fHMMVhQRfvIKHlz8RCXlMSKaI9vXHzS8Yj+OnCE0vZ2qmm3MHMpkaaud2Qhi+Pv5cCY6gZ0Etdhy+oNcdNi1Szj73Jh/98bcUD0tRzLTgdeAErr/1oWNoiDst3SxKRrmRUElD5R0ChLbioh/uXteYkOt2rWJPZP74Ive/59VTQeJCD9Vo0KJUKsVemtFkwmAwoFxeRiZXo9dq0Gh0j9005NuM3wrLnYyrBrQaFUuCxqU3fEWuUJZdTWGZyclJZiVS1BqdqNVoVEokMgUqldAjlbKiVLIiuDk1mb/f/dWFneuEnrBKhWJkGGlPl+gVTfB69pXlW0I8oxGDQsHK6AjS7i50Mpnoae0rDliE5XwGA3qFEuXoqChPL5XuxvuzTo0Qz6BUohwZRjbQ/83ylErk/X3IenvQy5bFsnwl3z+Tff99fdsxccEBikBG9VlhfHziGgUxZ/jDJxFIlFIKSnJITrzG8695UVFbT2VFEVLdOpubm2ys6bidlURScQtLMyMkx2eQlB5PbG49E2N9XDn3LulNfUR6hhF3p4uxgXauXw2kqiSZl37nQ1lVDVWVJYxODeF16CZqrYapskySE1IYbU/HJbGJjIhrXIu8hVotIS0lmcqKavzf96SoZZSB+jhcwm4xMjaM/yeu1PR1cy3Mh7xeGWv2LZGgRooTueDqTdfILK35qQQdiyLm7CH8wtNorCviopsPt4t6uL3vRcLyOxnrqyEgOZdFlUnUxG2mFW5czqGnuYqP/+U3vP3uPsJSq1Ab1kTt2m5Wk+0TT1phD2N93YT5XSY1NZWXXzxFee8ULeW3CUjKQW6049h0YF2VEumTQmPHOAN1sZwIucnY7CIlXn/iwKVbVFflsO/4OYqaq/F45TlxaKMo6SLv7L/F5MgQ+WFxtBcVk19ST33RLSL83eiZWSR7/0uE5XUy1lvNxcRbtFWn8yfveMampinLL2Nssgfv371C7O0yCuJ8+ODQLVZtm2w6NjAstPDcf5+htH2Yntpc/BKzGRpu43p8PnXF+ew9Fk3/jIKKBE/2u8RTfucmd5r7GG5NIyqvGrcTx7iSUkxVWQHlHQtYNjbZsFsZrI3nTGI+IyM9+L3zS251TTEy2ElBSQW1+bc59ItTDMzMUFNRQ1N9E2kRYRwJqEYyWsnbLhfpnlykNCOT27l1rG1s4XBYmW65TUZmMlVJbvzHM78kOTcX70uJlKV486vPrlJRXYXf3hMklvfQL+AbnM7QaA/HnnmDDz76mBMesUwuLFFx8TM+9c+gqiyTA0fPUNnXT8Ke10mpHKCnMoFT12sx2zZxODYwLbXx/K9cKW4doqcuF/+kHManunD9KJ3OknJqShtYs2+KdWJdK6W6IJOI6EjOex/jSkwKPYP9pFy/Q3NdLb7nw0grHmB5MJdT1xtJuxaMl3ccdbWl+B58icDMPA4f9CLrTg2lWQn0zipwiMMu2yyPNnLg1+8TGBBGaEgYl2PTaS7KwN3tPIU1DWQlenPIJ5JrJ66RltfO7Fg/4ZfCSC+qw+XXnxJT0sNEezWHjyfS2t6M2940ylIi8XX3o7ahmkSfz/GP7BAtH1+Q5w6bVhmuL7iTFRXEtaAqOlIvEZ5WTMY5L3qGu4gpqGRyqhOPz9PJTUzlckguY9NTXPfYT920io1tYfz/C4k/lKungsQFM4tWNU9aajw+Od3oDXrUygVuxYVyMbmBuckeCu90ohbckRoMoglL2AnMeP9a3OXNIO72trpqxGhcFePo9QaETWSEY1UgI4G49Ho0K8s0lGUSlpzPcEu9o4yTAAAgAElEQVQdg8t6TOIWryaMq3okc33EXTmLj68/rm4eXLtVj1QySUZSFPGFLQx3lhEYFkN3axkxBb1odYLc3XIJHZAH+RuE/E0I28neJ6y/5CwQs0CyE6k3aNyzh/pPPqbTwx1ZX99XiFcgdYHoRxITafzsM+o/+ogOd0/kI0NiJ+B+3oI87ZKEodg4Gvfuo+GTj+nx80M5PLy7V7zo7W3XBazQIRiKjKbh009p+OxT2t08RNeqgowvy9PMzzMYGU7Dxx/T8Okn9Fy4wMrEpOh69X68R52/LYlvOexYjQquHXqJ5w/44OnuyrPPPE9BzyS5hVnk13ZSmpyA2+efsdfFk/Flg9j4Ww1yMjKiKRuQIOSllIyQk5NM+ZBgWl2hNPEoHnlNJEQVMjavRb00S1VWDB1j45SnJ3P24Mfsc/GkrbcTt6OpSOVyRkpukJR0XSTxU0mtFMWncCOhFI20F9e3/sRZrzBOvnaa/IYhhtvTiW9aQK/XkXPSi6aRYZKSgqkcU4makaBljhRdJyUxAYXBzOLYEBk+F/H+zI2AgAji4+OITLpFbdcQmcdcGFBoMWmmiMqteUDiVqOStLA8upsr+eRf/guXT45y6dotFPo10exo0SySHpzN8IQCxZKElKuJhF+M44UPkphfMbA01UV0dilLWgsbm1tsWrUkhxUyPCZhvDOdxOZ5tDo1mUc/wftqLLHxcYREJVLbUMSen7xPeFQ88fGxhKRWMzI0QF5oNIWx5/nsw0OEB1/mmvcpOidmyTp2kgGZBrN6ksjbJVSkuHMkvQedUG/1alRzPRz55X6Cr8YTHRlO5K0aNOsOcXxzdaGZX7+byIJsBd3yAGG3immpSOH1N36Lf0A475+JpmtayvRID8mX/HnvD29xIamE4eYbxBb3MtBaTdgFL5574x18CwZZE0zvNgt11w8RUz/FilpJ7tFfkdk+QktuEof3nSEqNJ59/3mU9r4OAryO4OIextWrYewLKWdupALXzDYM63aGqmqoKa5nfWPXXG1c6iM4PIj9n7iTmhDKkY/OEBp3k4rEY7znEUJEdBwxIREUtw4z2JpKXMMMavUsLs/+Ak+3C5zac5aeyTmyzhzG9UoU0VERXIuKp31omPQzXowqDKina/G92YrJ4hA92pmXWnnxgyRml5UYpIOEZ5UyNNLGuf03aSsspaqojjW7g81NBwuTkwwNzSJdWmCws4ZLbgGEBCbz9h/ews03itPeYSSV97HQn83JhDqiIyM4dDaEmOho4hIjKOkapKEwh8DTh3n1zT9Q3j3LxuY2OztbLI02cf5jXzr7R5melaBZNTNUkc9l93NExcQSmxDLjfQ0gt2S6RtYwKRXkhadTkR0Ecd+cZSeORlrRhkxl3Jpa27Adc8NsiPj8Th4npjoWGITE8isGkJvWhedDe1OvNthyybH81U3GsprSPvocy7tuUJT8yAZLp4MjncTl1fG+Hg7bgfSyMsspbR8BJ3ORMeN8zTMqrBt3RXnIvxQyPt+OZ8KEhc0Y7VikuSIAPYdj2BGqWRhtI1Az+Ocji9lWbLA2Og8ktkxGpsrqWzuYGJawvRAP31NTbS1jjPQ3UZNZTndvTNIZcuMDHZTXlZM3+AsypUVJof6aKiqorG9l6mxQTISwkjJryMr2J3g3E5kGoHo9ehUSsqiLpKQ3YbaoEO+PEXamRPEXM/gcmgk5X1DFKdeISi1mJm5Sbr7p5AszNJcV0d1SxuzUgUK2RLDPR0UVtSK5jK9UdgH/i8kcsFyoNEwcyef2nf+SPnzz4tH5euv0+nlhXZh4QGZrq6sMF1QQNXrb4hxyn7zG4R4bSeOYpBJd7V2sxmDSsVUfgGVv32T8udfoPyFF6h89VV6L10Stfj77lMFH+pjN9KpeOVVMY6Qd8XLL9Ph4YVeoRB9nAtxhY7DZHoqVW/+FiFPIV7VG2/QfzUMnXT5Qfn+WhK3Wy0ohwt44/3LTKoEP/Ba6qPf4/3AO2Tl3SQu8ioXkm5TX11BkHcwdyrnxbGujXUdtyLCCQq7RWtTHkde/S0B/lfwDU2lvrES71+/RVHHAKlRJUwv6tEsz4kkXpidyKXUHOpqKrh8PpTEpFKO/sqH6ro6UgM9uBByneG2dM4ktZAXFcO10JuMtaXx8oFw6utr8f+TC4mFbQy2pHKjYR6DQS+SePNQP8kxnhT2zO+OzQrm9NI4Pnc5SXFNI7fiL/P56VDCTh0mPDWPxroaUjIyqB2YJdvFk5EVA2bNNDF5NUjuaeIiiV/Np7ulhpMvudLV34XbIS8qemawb25jM6+QFejBlZQCairKOHPuFMk3U3juF58SU1hHdnQQ/kFxKI12Nre/ROLjEqY7M0hvnMewqqP60h/wSSyiubaY0OgkunrrOPfaq2SWNVCdm4R3dhdzo8PkXr6Cz2E3MnOKaShK56LnQSo6Rsg87sGwMOavnSImt4LuujRef/E8dc1VXDlxhMqmYs7+9k3SiuuozIzHP7sdy8a2SDz6hVae/fkbJBRVk58UgndIFCXRB/j8WjYNFQV8euQKpR0TFMV5E5NbTvntKF55LZLu6kTC0+8QlZBKWUUt+ZmxHPSIQblmF8e+hyqSOHM6kbr6Qo7+x78TX9VB2o0YriYVUVt9hwP/9hE5BWkEhgdT09jKrcRrvHf2JqN9JZxPb8VosTNcVfuAxLcFD3cWFeFn9vHM3lAmeqv56GdvE5bYQP8dX353/jqNTdVEBgjtyRTj7WmkNkyj0y5w5vnjtI2Mk3EtmIjkUrJ93+ZcVAFN1XcICY9heGqcTPdAJlRGNDN1+AskbnWwIWriHTz3i7eIL6wS8fG5Gsf4ZAfnDt76Cok7HDbGq3O46BNKTW0jjTWl+J7wwufICfZdTqK5sZYLvlcIy2hgsvMWp683kRYVTWBIGg3NLSRc8qSwtoaYlCQqa+tJC/XEJ7ABk3UTYSKhYE6/+Pk1JGqjOCFua3uLhY48roUEUFPXSHlePFHp+cSeO0HYjXwaaso55+NOakUdR5/5BQHJBVTlJ7HfLYju7npc96dRnBxJcEAIdQ1N5CWFktI8z1zfALMSNQ6h83D3Hom/dpaWgWFifD7h9y4h9I9Nk37Ci6HxHhLyy5gYb+fcwTTyb5VRWT6GwWCmK9WHxlm1k8RLf/lLvnY895zY6DcfOIBBLhcb/Yc15AKJq+RTpCYlE33BlZsds7TUVREVegWf61UM9zcRH1PKndREwlKzyctI5ObNSsqiQwi8fJWCijqiL4eSnpLCpTNBVLZ1EX3Rm/CYaGLC85iZHSUjKoTk5BSuBvqRVtpMUqg3sZmVXPfz4Hx6JfMKHas6HTrFAtddr9C9qGZtzYxKLmOgKgO/M8I40WXy6jopiHHnQnQ2Y1138LpeS8udaELikklJjCGjvo+RrgouXQwmOvoanpcSmVGbRE3/Yc/+2DCBdBVyBiOuUfHSSw8wLn/xRZHUVePjD0hSwLjX6/yfxXuB+o8+RNrb88CPum5piYGwMMp+/etdec89J5Jv4759YqdA0LKFY1Wtpu3Uqd14zz0nxi371a9o2r9fNOvfJ3vd8jJdvr4i0d//BoSythw9gnpm+kH5HvWs31YTF0yq0t48YmsmsdgFd552dAvtBAWV0dHTTU9XK5cDfDh71pXI5FtI9RY2t3ZdlAraQczlc5xxPUd6VS+zI/XEXHHjzFl3gm53ojGoaW8ZQaW3sG7QMN7TwMRED0GX/Tjr6kp4UiaTi8vUJV7i3NlzXPK8QkllC/K5Tgrb55hqqCU87Caz8yPE+/pzzjsQV7dzuCdXszTVSte0BqvVQm/2HWYVChpK0sip6xJNoYL2IptoJCHEHTdXV7wCQmibkKGY7CAoQBj/9SI5uwmFfpXerDvIzVbsaypaBybQm22iOd1hM9LeOIBkfpKciAKkeiNjdVlkNo2JE/w2HXbUs10E+ntx2tWb2JRaJnpKeOnNPRw8doaTp4OpbBEmPu02iNuONVobhpCv6FEvdNIzoxEnka3JB0nyOY/rOXfSiutRqrVMNufg6e6Gx/kIOuZUaBVy+qrq6CxNxc8jkGB3dzw8gyip66fjdgEyk4WN9RVa+8eQKZVUp3hyzs2VkKRclpQqRpvzxP/untfonFHiEMycO9tYdfNcvnQBV9fTnPMNpqZngqWxBry83Am4GIKHpz/xFf2Mthfh7u4qlvFO2wjLk600901QfzsVTwFfv0vU9klEgnFs2FDNdhHue5L9+/fy0v/9Z9JaxxluFuZQXMHN0xtXDx9SimrISLpGyJVg3L3C8L16nf7hbso6Z7E7tpCNTzAxPMXGloCfMLnNwVhtFrdre9GrpJQXZdA1KcdsXKY42pezbucISSlkcUXHykIHPdMqLOs68q5mM6cyoJhsp6CiGslML/FenridO0fqnSq0Oi3d+eWsrNlZV09S2S3kvy26zrUbFgm+EoDr2dO4+QRT27fbMcjNbKOrpIzS/GrMNocY12ZSU5qeiIerK+fcPYi5UcToUDeXLvoQdCkYD49AwjPLWZxqp7B9Hul0P0nXAnATyn27HblSQkZyJK6uZ/G5eJlBiUYsh7BUTZh4WpFZj8m68WB1woZZRcvt65w/54bvpRD655VIx1oIvnieM67eJGY0siidwOVXb7Hv8GHOuHmTXd3Nyso8eVndrCxNcysxDDc3VwJDc5jTmRkrLKRtdFmc9yJivrnKnYhcZhRqulpKyKtrQ6nV0Xm7EJlSQmvfEIvT7XgcSqe1fZDhUbk4sXCxvYhptZlNYaWI05z+Z0T+rUl8FZV8hrTYHGpLsvG+nEtO/h1ys27hlVDHQFct0ZdTCA/KpG9KglK2xOTQACUJUZR3jDLYVkj0jQbmJUvUxnqQWNxKXuxV/n/23sI5ritd+/1bbt2qW3Xrq7rfPeeec77vTGYCjpMMJpkJTzIhxyiZJJlj2RYzMzPYYmZmZoaWWo2SultMdn631upuR3bsiZJJMp5EXSXt7r3XXvBueBY87/O6e7gSEJtFb3sV8UHx9E/PMlIbxfWIUvLyMihvGaU5zYukTgViGlyAuH5hipjLt2if1UkJWME87SmLw8MtisDkIoan5umoSSEivxtlfx7XgvOJu3Ka0oE5VIpxOgdHqcsLx9beg8jIYDydnWmZXZL5Pw3E/t5+sUYvprT7ggIoevnIQ9AVIF753rtohoYeguSScp42p1tmELeArkz3wQcou7slMIs1dAHi3f5+X4OzBcRrjh/fB+IGDFoNLdevPZru+eep+exTVAN95k6B0YgA8fY7ThS+9HX9BIjX29igHRt7WL+ntfOgIG6dPnraVrC0RXzwzc0t9oSPzv6PjOO9y+bWrsVPVKTdYXNLsFIfS2s5T+a3uy0Z1NIVTPqY7rG1vS1JMPuzf3B/TzKjpf/6/V22d3a4/9WeXF9+PH/xW8QJF9PW4uVj/Yj9gnS0vWd+mVjLFwzs+/vSWdN/1+3D/LZ3JYBphsp48914FLpVyYbfX5en5y3qvsvGltkGolpfffVATndv7+4+4gYk4qtvb2/LtVJBvNoRMdOfkLHwkRfpdvfMbGPxW4Dr9t6j9hGnWtsgPATEd/EnOig7O4JbsIuow4P7983nCxe3fXYT9RG2FHYX54mPWKJRD5dx+9R5rthe5I9v2dOj0LMn6rSzzc4DMUW8y+7ersx/c9MS113Eev+efv3iHtkU9juQy5vowOxIEtfu/YP47Jvj1T+0z4P7bJnmibt9mci4MjnzY133NV+fLfP9LGwp7LG7zdaWsKG4d3f3xa4XLly7kqUvro/4CHsLe4q1cKs95YGn/bPYf2v3az9usZS0sSVcLe+zs67gr799m8YpJWtbO094xszl7X4vu4v6r1Dqcp1PHO6iMW2xvXP/aTX9l9r/jEynm0E8OSyTztZufGw+45qrLw31OdyIqKC7tYIwn2S8XSMpb+umu7OGxKAk7gaEUdoxTH9HEV6+UXQP95J84SRxBQ3kJiZS2ViJ57mLFNe2EuHkTkPXAFVRDlyPKyQvJ4Xy1lEaktyIaxpjWaydG5ZZ0qmpjLhJYFgx47PTTAw34Hn+AvG5RUSmFUgQbyuPJ6LADOI3QgvI9DxNck0ffXUZeGRU0JAfyR2vdJrbG4mJT2BYkPK+RT/8aQAnZgNMi4vM1tZS89nnFLzwohzxlv7hD/QGBchRuvVco16HormBirf/jABvMbVd+qc/0enpiUGnM8+EiOl5vZ7pygoq3n9fphPT6SV/+AP9kRHymAB60XkwGZaZqqqQx0QakWfJ739PX2iYnOKXpDWR3+Iik0VFVH7wV/N0+pEjlL35OqMpSXKq3Vq/p21/KBAXT571xf4ksLAetz6h1rTW30/afjON+WX3jfwtgGItQ573RMj6upRv5GGt/9dJHrZn365/6Ku5PciX89b6EkPDKja397j/eKfn75Ritcn++lv3ffM0q7iGefvN4+Y91npZj8vfT7Hf42VZfz9xa83QsrWmse7+Skx9b64yNz5GX/cA4wqtBFhz58RSd1mPx9qxr3Ngzeu7bGU9DnyCteyDnvC1rUU5ezsbzE1OoNYZzR2HfdlY7WG9lg9/77uf9yU3g7W17ZY01p/70z3tuzX//cet+x7srTPQ38fiurnTaq3Tk9Lu33fQ71892GRmcIAprVGu3wt3wJ/D55kAcZMYzWlmyE8vYXhoirasUCKjcpkZrcI/o5mR/mbSU6rpLE/jhv0FztvfICq/idrUNBqGppmfGSfV7zo3ztlyOzCD0b5u4l0vce3sGa7cTmF0apzcuECuXr7EVbsAOmbGqWkoo2lgioGKSK65+DKoEbHMBUt+CcVoP9Get7hx/Qr2dg5E5DYxN9XL3ao6SaoZ6Cwmo3EQzVgV/ml1DLbkc+X8ec46OFPSOcb0UA+xrpe5cOEiLhm1krTzCIv8KSztp4GcnNrWaJmurKbJ4QqNtjYMRUZLcppgrVvPk+l0Wmbrami9cZ2Gs2cZiI1lcWHBzBS3lCumwZfVaiYKi2i+fJXGczYMJiagE+vr+zobos6CmT5VWUHLjWs0XrjAYEKyBGaRx/5yRRkTxSU0Olym8bwtQ8lJLIl1+H0EOGv6x7c/JIj/HB7Kn6oN1pfnd3kJ/1R1+6nLEbYQI2Sx/dl9HoLts942wQ7/Ma+B6Nz8mPn/c+6cZwLExUvdPPoTjOivo5lZ90nmuGlFssyX1GpUukU5PS3XZC3Rzwz6RTQaLYKdLjoFYmpcrdZiMBrltLhhaRGNSoNh2fzbmrdgj4vzlo0W4pklP8F812k0aBcfTW897+FWRF4T7PFFHXqLu5rJaJ6aN5dv+mHcz8To2GQyT4mLNWsBovsA9yEwPuvpntCBOQTxf87Df1jqoQUOLfCvb4FnBsQfgtATXvIPj8lp3if7ZD8EVeto05LWeq71uPW3dStY4+KY9ffDrbWsA7LKzfnvY6A/Vv7DfP9e+36hx365IC5GRgcbHYl1SLGOLtaVH1Wq+mFeQmINVDCL5Trv3xmN/p1D36Ei5hHRrlQP+1ddl/xKujcJm4lZ2a+vopnvsLMj1pO/3vsdjPOjJxUzDnt7Yp1/T06vH6RAwTO4LzgK+8hfou3CXU3oCuwJAun30Nk/SNk/XBpBODRrxcu6/oOXR9hjT/AGxEzHD1fJ75zTvxaI/0JB7ufeATgoiMvpX8uUp3X6U7yQzC8l8UISEqQgAE88rHsC8CzBF2Q66wMst8KfV7yUzNNr1peUYLNb98mHdO++fNGJl5fYL/aZ94sHWORvYSNbQFa8GMWLbWtzkw1BsJNlWOtirp94SkUdd3fWWF9bY0fkI+sqlLf218lcR5nn9jZTnfVUjaolac5aR2mTfdOlYr/5mHkr6icEb2Q9LW0V3831EmAqF+LZNs3T1tvNkmndXJ99dpHnixf//T3WVlcsxEFhN/O5oi0iP/EiFy80WYeH9v96n7kuls7CrommmnZUepP5JWhpg5hOtdZPXDtrW0Te1vzl9bUE1jC3y9we8/W3XKd95T/S8bCQCkUHQnRY9l/XR2xieZWKsqz3wdf3ktnlTT/USeOE9uH6qvmevI9RP059/TBbFruLssztEAAvrrXlnhJtttw30mYWO5rbZO7oSJ1zeW9Y7ktZL3Fs35/lmku77e6a7WS5X79+DszXQZy+t7vFUH8Ldb2DmNY3LenNz4H1/rZ25qzX1jQ/Ld21VoSfuQXQlcMtVI8o0UzUUT+skveNGeQt98C+Z0LUzWofWU/rfW6xs9iI4/I+Es+Utf5C513eWxa7WZ5p62kyT+vzLM+z3PeygyI6FpbnW9h2d4d1dSclnVPympk7keZ3hARieW9Yn0VzPuK6yOsvyniYl7j+W4w2NjK6oJceMOLesz4nok4/5ecQxA87Bt+chfiJbXJQEBejxc1VobtsdpNZF0sKa+tsrJlQKOaY1yyytWdmNhuXNExPz0oNdQE+66smlvU6NItCVESPVqNmdnae5ZU1MzgZ9SgVM0wp1KxubEm2tdAMmJ0R2tBGyeDdWDGhVyuZn5lBrdKgnJ5hQb0oBVuE3rdOpWRqZh61ep78hCiCowvQLBnYXF1ibnYWlXZRMrDFQy4Y1Qvdebz+O6GLsIxxeRG1co7J6XmMqxvs7m5jWlSjmJlhZl4jNdwbnL4kuqQLo1DqMxrYFhKpYjS0s8765obUf19aNLG5LRj6a6yurbK8qGFqclKWLXTI7+9tsahZYHpGgWFt0xIU5CtW1P1EpOfSNzjGtEKJQdZhB9OSjonxCbTLwk3SQF3QX/lTUBXaFeFPLjpLe2yvm5hXzDE7r7aooG1iEvrgszPMLWilfYTOuCh3fHwa3bKRzXUdMZ7ZDAxOY1zfNHd81tak1rtpWcfczDRqvUF2hHa31liYn2d2XsOGVFnbZGV5CZVmSergrxq0zCnmUOuW5Yt0c30FvU6LYlYhl8Osoy7zC39XklenpmZYWhF67tusGpbQLMyjUChZ2TSzxuVLWLDuN9dQzc2imFNJcRExgl1d1jM7NUX73RCiKrvRCp1xwbAW+u5CZ14/R2vHKCurRrSqeSan5zCubUhVtSXNArMKJZrlVcl+Xxf3lF4sxQmOiYn5mWmzJvrmtlSTMxiWZflKlVYqlJnB/j5bW2vSQ0AwyEV7xZKjUL2cnpiQNl/bFPvXpPbF/PSU+fpvm2cHdjZXqEpPJCI8k8GBYRY0Qvt8GyFPrFMqmJsTz4W4B3fZWjMyNz1Ff00Bydl5LOgX0Qp9c7UK1Wgv3VMqVFNd9EzOS5164VEg1ONWDEb5XIrnZWpagcG0yu7OJqI9mgUlMwolaxtbD2crpIfD5irzilnmF7RSWU7UX4hvzc/OsLCgRrOgYnZWiXFFBBoyd2KEm+myZsGs9qnWsLq5yfqaiYU5BfPqRUxCz/7+HquGRWanpxmtj+JyYpvsvGhUSmZnFOiFy6PQYt/dQr8wJ9u/JNw4N9el3rtmXiG1+k3ieRH++ItapqfGyfcIoqp9lI31dbRqlWynuM7iufgpP4cg/hMD1s99VP192ndQEBcP0FRdPMG5vSwva7kXk0ll+wj1UaG4ePjh6hpESdcUcxO9xAW44unmxu3gWCY0i7RW5OHj4U18ZQ+NmcG4uwXi7+pEQFoTBoOO6rxw3Nw8cHG6xd32WdRDfaSEhePpHkigtx9jah3dBem4BoQT7HgN9+uehHt44HTJleZZLc0Vxfi7eePpfJug5CoiXM/zqYM7A6OD5Id44O3qjLt3EO0TKot/8gZ9BRG89tJbZDSN01pRgK+HD+6uXoQmdqBbGCItIQR3N3fcPT2p6B6jwsuOwIwSmotjiMssRm3ckC+Vpblm8rLzmB2t46r9bVqnFNSXFVFUXE6UTxAeXj64eSdR3zaNeqQcTzc/3FzcSCxrxiiiQ331AONCH35edwgJCcPJxZ2E7EbmxtoJ9w/EycUF75gUGgf7iD33Kq9+5k+/xtwB2N3eoDM+FG/fELxdvKgZmUM9O0KKtyt+3n4437lD7sACfe21hPt74X7LicCgPOZ1SsKdM6jLiMI7rIkl3Tz58Vm0Do2QFeSGt7s7zv4pDE/P0ZEbgpe7N25u3hS0jbMwOUSKqzNuAbkMDfUS6OmJp6sH3kEZjCv1DLfew8nVCz8fT+7430O9KtzX7suRmGakBh83b5xcXfDPKGVifoYcjxt4+4Xg7uREUtOY1CAQ0wwP9raZyE3FOyACT2dvskpr0KoniPG7hZurJ3bHP8P7XhVZAbeoHVaxPD+AW1gqnQP9ZCfX0ZCbTLCPBx4efqQWtTDRVUGwrx/Ozu5ExGcwOa+kKtyHO04xpOXWUZydjo+7Jx4egaQXdaGcbMHTx4eo8AjuuAdR0TLKlliC2N1gtL2U8rpWtEsG2vJ8Sc3LJzUxBA9XN7x8/SgdVDPVVoyvTyiRfj54+cfSOqSWdtjeMFGXEsSxTy7gcukaXjf8aByapqs8m2B3D1xcXYhPz0cxP0VmlBeuLm7ccHDgVlAMw90FfOnkQVLaPdpqiijpHmW0t4iUglJihOKfZhnFWA8xIelUZKUS7OaGq5szSfeKmRxrwcndk8jQUJzdA6junJSdH9G52l7TU52djIenNz6+oWSX9DDWVIiPdxQRAR44OzoR4BmI81Vb4lqn2dw1hyK+v62n6m4CCTEBMi5C++g0DXGROLv54XQngKK2UfTKSbKDvXFy88X11HvYxjfQ21ZNqK+HfL5cI1OYUanoq84l1MNTtj8uLV96Jrnvs39JwyDq8Rb8HT1xd3PjwuvnyK7oYaAxB083L5zdXAkpakdvEhHbfrop9mcIxIVb05P/vg8wHOScJ66FC5Ld6hPWyJ8FsBf2EeS2p5HarHX8Z6Wzlv8dtwcF8e2NDdQDBRx/z5P2znou3g6luq6GC//rPJVtA9Snh/K6bTxld4M5fSr0Y0gAACAASURBVCeSkaEuQh0/4Ma9NtL9Q/jSKY4hpZrc4LN8GVLIcFshZ45HM7ugoKoik6LyWlK8P+VcYitTXT0U51fTUl+J91+fo7R3nPJgd24lVdJRlcfNv35ISWMXhY6nCK/uJcDJgTM3AqivyiMpu4n00AD8wzLpb0jl1f/vY3KKS4ly+oL3wkvkqEx0SBa6c/nTBwEMzmporq2luKCWsoQAfv9FChMT3dwrzKehrp5wt8/wL2yjyOcMf3nj93zwxrtktk6wsbNrjkw21Uqs53myEtz5n//j/8Q5rYzIQC/SsiqJjy2kq7kJxxtBBCQ20Z52jaNveVJRUUZpfYucPhcgvqzs4YqnB3ktw7TWlOJ5zZd7PnZ8cjWA2uY6HG9ewikmm5Kwk3wc1YR+TYw8H7C1ZqIlOo7K2kbSnU4RVNLKWEctvif/Rmn7EI1373A8ooGmpmpyC0toys/E7ndX6JmeIvROGs2FuRx77hitDUXcdA6ivb2Cz391lJDkIjLSiunurMX+pf8k+l4hBTF3+P0HMXQ1VuLz8QcUVg/Qmu3Jv7/jSWlJES7HbIgs7qA6x5ePboTS39+Jy/EbNCtNUg9ge2OFgqtvctw1ieqqbD48foH06loC3/wv4ko66KyM4/OgMjniFsCyt7nOcFYWebU9FIY74+vvQ2OOC0evBtHeN0CE08d4ZBZRFHGem95V1Md5cyG8mI66UrzsE3H//FMuucTQXFtDbm4pMddOcd0vicriu9w6Y0PqvQYSPvstN3yraKvJx9b+FmmF9eQkRGDz4RUaajP53YkbEmCzYxJJSC7BtCkkaDdQtORxPTierqEu7rz7AQX1FeQUZdHW1ESEty3O+f10Ffpz6kYog+MTJIXFkXavi00xk7FhojYlhiuO8TS19ZLpeAX7K3Fc+uwSAfHFFGYlcPrU+0Ql+fOSnTMtA2PkxrvhHORNT00YL59woXlojp6CCKKr2umsjcEztYQ7Fzwp7xijMsUVO7dYzn94Fr+Iu1QXJnHB/jjxuYn86q/21HQMUJaSQmpWLTrjupym1o/V4ePjTUvfCE1FGdz46DKFyR7Y3YlhUMQ3uGGDb3IlrXevcDK+meWNXXPAlfs7LKnnyYl15vQZO7o76nE4cpWCxiGq4wN471wMrYWJ2J0MoKW7n7vOtnweXEhUtB9+KWUMDHRy++yfCM8p4OaZywQlivYnyvYnZcdw9NhVGgenyI5LIjr6HgV3PuB6QCFDgz24fnqd9MIGIr44ypdhd6kuiuG/Xz9L66zGHEzlJxqOPxMgbhJCK0s61OoFdPpFFnVatMp5FDPzqOYVaJeNTyafSbAw+zQLLXWRz0HAW/heiylJlZg2Wlp+yB5fMRkxGZbQqUQoS7M2uEnsMxrM2urfEZwOVpd9ZLin5S9AWTDu1Wo0AwPMtbeyPPeEACOWdEISdWFwkLm2VpaUSrO++mPkPRHYxKBSoR0ypxOyrGLf43U2LZkDoIiAKqqebqm896R01g6YuA7CQ+BpHaTH8xe/DwriQohCKE3FX34VZxd3ouITJRBf/CAS7aKe+cFKfvVrP4qSfPHI6cK4qKUr4zKvBleSnZxDfl4762tG6hNuk92tYGlhgFun4pgYG8Hn0ilO2d0m1PlzziU00lmWzPlPPsfTJwCfj56jvH+SqogYKvummOisJeryKfqmF+hOcSKmZYqRnlbiAj159bev8RfXLNJCo4iJLaavNol///1NIiIjiI4KJraqW4bX3N3ZQTNYyut/jGRSoSDK5yp/O3GZ6GAfXruQTHdzOWc//YIrrn4EupwisKidYv9zfHzcji8/fQmfoj4ZhUuKZQht+NDbfPTpNeLDPfn4vZu4XHWmqvwuH7z7JtddIrlwK5iQ7Ha080PkRQZh89mHnL0TgUK1LNcijap+gnNLGFcbmRkaJM3Nj2Tn69xw8yEqJpbAiGiy61qpTzyHbWoXpk0zB2HVMEf4sZc5d/4mgRf+SmhZK5N9HWR6BjC3uMxCXwY24dXkRfly7ENbIgOiJIj3Tk8T6pRJZ8cwSXfewd4umCD/uyjVarqq87l11pbfP3eMtJwMPvp/3iVQ2jMC76Ry+no7yHD3Z1arpzX9Gn+84E5ocCixQSGUdozSXhOPe34fSzoV2decaVeZzPK7G0ZSbf6Go38YUbEx+ITGUtfdS+yJswwu6NBP1XIuslYuJYi14K01DUXOn/DBJ5fxu2aLX4A3JcEfczqxDfWike57/oQVNjDeVYXb3xy58dFtKjomGOqoJcCpgKH2RqL8PPnwN69x/oIfjp9fxck5hJCgEEKjYqjr7CXF7ir1U3rGWgtwdL6Gb0gUocERJMTfpactj3MJtXJk11lYSlFWOWJNWiyhbC1N4XA+iKwoL165mk5nTR6XPv+Em15BBLhfxL1okP6CcKIrOzCtGijLKic/q4ctC4jXpSaTGF/GtELNcHMR7nZBnDjnhotfBMHBoYTHRpETc51jIfmoF02MNBaSkJpEf0MMZ1M60Js2GC0TcrEd9Ajt94JuquOu4xSRge8Xr1Hc1MTJC+7c8QgkOiKMmNQkGurvcSyikgW1huGKCspLGlg0rUu+wGx3GUl3k5nTLTE92IG/zTFyYr2JKGtFq5wgPNKblPoRZjsSuJ7SgXFj1ywitL2Foq8Ex/NXKO8aQz1Yxo3jScyqlpnpLuG1o/6Up/lw1rmIWfUikw2R2PjlEBMfQk77tFxmyA8+wcWodGyveOHqH0lQcBjhsdE01qZjE1eNzrhCZ3EZeSn3iH7lBeIbR1haMZLvHUpeVT0BH76Jc0Ao0fHRuAcn0K9Z+klJfs8EiIuAITr1OGHhQZR0jjI10kNyhDepRTU0pNwirXMGvU6HVqNBo9FbApkIlzINagFsGhWdHY10942zJFzDtFqpl67V6VgUUqqLelRqjewgLC8b5HG1UkF1VBwNgzPyuFqjlvsXdRqq4q5T3DOJWqtFo1IxUJlLr2IJg/GfM0IXvuCLM9P0R0RQ/tZblL35Bg22tsw1N2NaWnoIvAJchW92b0gIFe+8Renrf6Lh7BkZzUwIt4jOiwBNEShFPzFBv5cvFW+9Tdmbb9LkYM98a6vZr1sAvqVDoJ+epsvHj7I33qD8zTdpsTmHZqD3G4FNRJAZrUbLgnKBhQUVGrVGuvcdRDP+oCD+1YM97u+s05Lrwf96+R0y64bQKHu5+vqfKWzuozjJk9/dSKGxII6zdsF09bcT9NZ7hFcPUnK3lIqSfsT6ake6B+WjOlb14zifS2a0t52AY6cprK6nINKBT/1zuBsdgb93LK0NVfiffY6spmGqoxJpGlOiHGol6c4FhhcWGbzrTkLrGCV5yWTk1VJbksDRP54gIjSakPBchtvy+cPvrlPb3kVhUjhZndNmPendXRbHq3nzi1C6hwYJ97tMfH41jYUxHP0knKLYaHxvedHY3EhywEVcM2oo8nKQoVc76jM44XCNcZ1Yz7/P3vYqeVHuvPi2PT0D7Zz7z99w6kIGbXmeXAxKob2tFTePUPxSG+nO8iEot1rGkD59PJS+cZ0E8VXtMHH5FcwvraOaHCfbN5TiyCvcDE2ns7ONzIwkihu66Eg6g11iPYtrYu34PqvaHk4c+Yi6pkYyfU/gmlbJxEAfeUFx6FbXWBzJwS6ymvAQP/yjcmlvKuX6q+doHBknwiObvoEpekr9+a+jHxJZ2MOKphufmxE0tjYSfuwkwREZXHztj2RVt9FUlMyd7A5mR4fIC4xFY1phpNSD316NpqOjkXi/cBpG5xhsSSO8dJQ10xIFju70aNcQbPHdrRUq3N7GOaGcztYqgqIS6Z8YJeXCTaaWVjDNN3M5vomVjS1JONsyTnD5rVMU17VSFOeMm48bzTl+/PkNL5p6Owk+8xlh+U0sa+fwsX+X1896MKNeZmqghTC3e6SGJlNR20RlVjIefzuN44nzUvWxramRpOQE6gemyLrhKuunHKrhmqcX5fUt1NcWERGcydhQBTeTm1jd3GGgooqKghoZYEVM1T7Y26Im/CrP/9evSOxS0pwcS4SzJ23tLSQFX+FmejP9RdGkNA2yub1ObWENpYUDkkexs7lKU0YYd25409zaRYqXDTf9k7hx3pXU4noa6xtIiImguSqD91+/TV3fIFlBznh4hTHalsSX6b2sbu4yVZVMQm03fQ1xRJQOohyp5ncv/G/euJKMWjXOl3aepBbW0tpYT0pCND09ZVyKa2DJYGSyrpaaimaMa5tyXXxpqpkbTu5UtfdQXxTHdbsrNGaFkVDXh0GvID4pmOyOGdT9GdzJEOULEuh9ttfmufPBi9xKKKerd5C52S4c33uf7IZ+CuLceONWMh1VKXxxzoGKti5iLh7lREQZSaFBeEXm0dXXhutrfyarqo5bl71JK2l82P7OjiJuJDbI+2GwqobSrFLK/d/mLz459HfXY3PsKhnVraRc+SPhWdV0NORxwzsRtWnllzedbhDEkvlhonx9yCwtIibAlZjMUqmr3J7hRVzDAJ31ZWSlZ5Aal0HbyDQ9XY0kpWaSlhDD3Zw6Ynw9CQhPZ3p2jOLUNCKjk0hKy6BzYIimkiwiEtLILKlnemaeipQUstLzKL1bRs/gGJ2VGcSmpZJVUMX09AxFQefxDI4hPj2TyroGQq/YEFbYgULzzZHqk0aWP+i+lRWpYT6Sni7BVmiXi7+iV16h0c4BET3MWp4YqY+kpcpgJvvT1Z22QTczLcVsBDgLAZfhlGSKX3tVSqoKDfXCl4/QevMGQrpVzEiIkb9QdhMR0aT62/PPy7RCua35koM5sIlldC9G3Xq9XgK4cl6J+BNgrtMK6dpv7/gcFMSFI4+QitQpBsmOSkKxtM762gq95bGcOX0G2wv+dIzp0M0Pkx5wji9OnOZSeCm6tXUGeoYYHFJK8sp0axED6hWpP553rxWddoGMkFvccPiCs7YnuXrtGsVF+bjY23PthA02p88RFl1Ge3kdE+plDJpJ2spTUBlWUbYX0jilobMkg2s2Zzh2yobUsl7G66tw90hmcGqKpru+nD59mvMusYzo1uQIQpBtNgyzeLo7E1PZS15qMFcvOWBrewu7KzdILSzD9449d64fx+bMKTyDIqi8m0Lt4Iwkq1VVFNM6ppFa3UJ1bK6/ntzCYnTLBprzfCnsnkU/3Y6z4xWuXb7JadvrOEVmMtpVyrmzp/nixEmicitYWjVrr2+tLNDSM4hhbRujVkNXWS061RhJzo4c+/xz3ENiGZvXou4vw8ndgz7VigTxzTUthb7nsT/lgN1pG07bhNI3OklXRT2mrW3WVF3kNIzRUXIXR/urnLSxxfbyNaLK2qko7WBuTsNcdwkuZ27ROaFma0NHYcAlTp74grPOMfROKhmtz8DW5jSnbZ1oGFWjVy3QXdHAyvYO62sL3HU7z+kzZ3AMSmF+yYhqqo2GARXbG2v0ZheiWBFeAvd5IGRCNf0EO9jxxfETRNwtQa3X05KajW5tk83lCXKbhBa5WZp3b9tIa7ILNscvc+nkKc6cdqZtaJycIDtOn/wC23PnyGkbZnt7g8bqXHIqa1nf3mZRM01lRR/dRXFcvWjD56fOE1PYydxYBzevXuTU6XP4RBSyoF+iy1K/rQ0DfaWJ2Nme5KzDdXJbxllcGLBoo++hHBz+WptdMrkfoBtvw9eziIWVbVTjPUR6Xcfly5PYnrXB1T+U7sZyGseV7OxtMzIwQv+gUi6B3N/dZLq1nJCL57E5fpxLN4MYntcy11fJdYeznDnvQFhBD3qjjrZ7HtieOs4ZW1si7hWjnGigsE0hddJ1w83UD08z2BRPdOUYxpUl8jw9qOqfZ3t3B0V3KbevXuSLMxeIKuxEqx4hp3Gc9fUNtKMjjAxOsGGRPRa27smMxf70SS5cukZZ9xTzvbU0j82xsbokA6H0KBYxzbdR0q6QQX0Ey31D08flS3acO2eL7dmzFLQP014ai+2Zk5w560Nt1wwry4vkJwRic/okNufOEVHRj2qiiUDn85w6dZqbiU2olg2oBqu5efk8Z87ZE5LfzcJcP0UtY/J+UA6PMNA1wIpmmMRrDpw8fhzbs67U9k2jGqrD0/4iXxw/SUZ1Nyvr4pn6iebSgWdiJG4G8SEivG5hd96Gz07ZU9M3KVmk7RmexNb1UFt2l3s5+cR62eGa1kx+djpeEWmU5Sdw2T6ahLAIomNzGWlJ56pLFDnZ2TheukxyehKXHTxJvXcXX1c3qlr6iLliS2JeOXe9Aympr8HtqheF1VXcjUumY3SMksgr+CdmkRHpRUh2OYmul0lsGEal/1odzQqcP/ZWAKSYEu/28X4ssIkIgPIWjwdAEUD8SKCUl45Q+f77KFpazOvpAnBnZuh0dzdroovANdYAKJ98IjsFAsDl9L1WS+P5s19rpz/3HAXP/4aaTz9F2dNtXpsXI3uTWTDHCuBWEFerNQda4jg4iIsHQ+iLC+bullxLE24jgvms1y+yZBSM3/tsb26wZjLIWZvV9Q129u5LbW3hUiIATzK6LW4re7u77AiGstHAol4nI40JYSDB9hVx7PX6ZRlL3mhalVOyAgzEerZgl5tdjwQbdwfBTl9e1KPVL7GxLpitgom7yvraOpvrq3ImyWBakQBuZtZaXF5WVzCsrMmOk+gILS0ZWDYsY1xZlSx6sU9E1xPLFOsbm3JEKcoTfzK4i3RSFmz3bakXLtzbhG67YF0L/fFVYQftogzTu2QwyCAsy0t6NFqdZOGLPMTH7D9rdrsSrnPCxkKHXjD/1Sq1ZMzLPLc25fKTYIkLNyBh/43VZRb1i3JpSthrVbDNd3Zk0BLxohX12RBM6aVF9GIZx2SQbRYa98uzHVxzOEdQQp3sUMj81lblrJhgNIs2i5jfS4t69ILpvy1iZ+9K3XvB1DaXb5KzbNK+u2b/54due/I6m12WxNr//d1t1lbEvaFjZW1TXlPRVtGpEu5c8jzJLv4KEb9+e3MVvVbL4uKSnNUT95PoCOt1GpYNRtY3NuR9KLTft+Q9aXaF294235fLQmRKp5ftEPYzGRbR6fQYVtal1r7VNU/okO9ub8p7UL9kZG1zW15jUS/BrhfXZM/iey7xQazZCx/tbeGnLTTqt1g3GeSsomCAi9DIwnaCYS7sJK6z0JeX9554Bna2WV8xSEGrJdMqm1tb0kNAeG7oF5ckEAnt+O3tTZZ0GhaXzcuOog3C5dFcpx3WtUN4XbYhsWFKeg5sint0W+jKfyU9PFbEAE2rZ008h7tCj124YO7xQOQhfMstTG4pf7u9waKw9bKBdcHO39mWbRQ2EGUKBrnUsLfYRPIW9nal26M1/LO4Hmvra9KOi8vCe0W40O1Jpv6iXiuv2erammzrivAk0OoxrW3I+0BcA9PyonyXCCa6aKs4V9Rx/zOxuW5CqxXCYiusCq+D7S1WTMuynfJ9s7v30yH4swXig4R7uROZUUxhWgDeUanMqpW0prkTXdNNaXowDvbXcbn0BVfjyijOK6SoooPJkUZu2cdwNzWP3Lw6GhIucyurm8mJfvxu3SE81Jd3/naJO87OODs7UdLYSuIddzpGJykODiQ9KZKL55OZVS+gnJ2WYUyrkjzI6xyjryiSyJJ6KuKdKRtRs/xPmE6XAVBUKvpDQ2VEOAG44k8AdfXHH6EdGX44EheBUjo83fale06mq/rwQ1S9PQ9BXAQs6QkMkCFDzfn9Ruqx1505IwF+P4h3XLluDmtqKVeEGa09dgzNyLB5ZC+IgKYVdDrdN0biPw6I/6TPx2FhP5oFhEP/fdZNKuqau6TLlXDN+QkHMD9ay34xGX/1gO0NPR1tPWiXV5ABWg4v4E9++Z+Zkbh6foiYwCAKW4aYGOomLtiFjLI26hKcCCmqJSLwDskF1VQmOOMQUERhbiGllV1MjjZyyy6azKS7ZKRXMlIbx8Wr0dRXlXLF/ksiokOwvRRBvVhbTEulpbOHRCcfWidmKA4JpqS2CAdbD6paa4nxCaG6bZjKJA/yu8fpLY4isriWshhHsjsnJcHuxx55Pyl/se4919hE3enTFL70IgUvviin1vujo+TUuPUcEYhkobebivfeNU+B/+Y3lP35z3T7epnXzi1r3SI/RV0d1Z98IiOjCWAW6YR+unFp8aGXgFg7V9TVUvHOOxLkC4+8ROnrb9AXFfV1fhbJ3KWlJVQLKjmVLkbi4rsYvRyE4PbdRuI/+TNyWOCPZgEhCiJGiEKMxiIe86OVdZjxj2EBQQCUIicWoaUfo4zDPP++BZ4JEJcBUHQKakrL6JmZQ6tZYKCtgYLSenqq7lLWPUJ5TiLBgYEEBQQSGZ5DXWs33X2TqOZHuJdcRUddOeFxWQz1NxB8+xqOju6cPnaH8vYBqtPC8ff1I/JeGTNz09RlFTC2oKG7rIzuwQlacmPx8/YhSMTPVSjpq8ujY1LJZF8VFd2D9FSnkFJQjUL/7eu7VkD9IbfCpUzE9lY0NtHj50OniwvDaelPDIAi1rEVzSKdLx137jCcloJBrHPvC0Qi81OrmamssuTnzGhmJoszM4+ArgBgg0Yjgbzby5suDzdG0jNYVKkeTqVb2ymm1MUUnlgHF6Ny8f0g6+Hi/IOCuFmswzwFJ6Zyf/yPGWSEwIechvwhC5RqXfflNKFYg7WqQYlpxQdWpbL95UklNLN6lZhaFKQyYY9/1sd8LcRUo3Wq+oA1+UooYVnaIRXvflphjAPW8jDZoQX+ZSzwTIC4FQieuhVBSQwGlpeEG9mKGSAe0TRfMSvraBaYm6zH2/FLnFx9cPPPZGpWIwFnaVGwy5/ggmbxqX7acQFkAqAWlwxynfKpdXyae9gPvd/CGv+2ekh/cgHcj9jpm+5s0ufceIC1fumfbna7+7ayv+vxg4K4WLfd2VTT1jLGpljfkzrOjwKZAJcn/T35iRTnPp5+XzhTodi1paejuRaDdT3x8fwtGT+pzP37ZDJ5rlUGUqxLrjDYXElq7aj0+RaAuLu9xlhbJ8siprNF5lHkI5TRVpVTDCiX0Cp66JtZ/Br4Zb7miuwvc79lxNqeVc/7kTTf6Ajst8d+W5j3C3uJeor1342lSZqGFJJz8LATst8+FinNh+WJ9jzYw6QeZHBmjoHeUZZN649cL9GKh+ktee3ft/+7NZ1gEVm/i+3h59ACvyQL/GuAuABCORUshFjMf98ACgm2RqnkNTU+yuDwKNMKlfRZFmm/bVr3W4//0GB8mN/DtfyDgrggS63p+3BxuCslOU2rgpAiXJ3MI1NBehEkEyH7uLUlSF0WWdYtQbQR4GkO/GAltgkSmJkIts3qirmDZyZO7bCztcn66ir6uS5s3rrMpGFNMm7NJK11WXfBQhVkGzGy3NwQ+9akNOaWIBttb0nCjdgnSDoSRAUBxiAIQmusrK5j1I5y66+eVI1pENH0hCuhTqUg40tPxhfX2FhbZW11DdPqOlsb60w1pJHQNMzcWBtdU2pJUhP3ttG0Yib9CJnMjTVz3VYtUpJSV/s+yr5ybsUmMa4VZBwhVbuKaVVId+48XIcWU6OS+LW2hiTyWQh0m5vrkvcgOoRSNW+oCa/bUczODEoC6saWaOuqtLdomzjXZBIkQ0FC25HEPhmJcHVNSm+OtWcQXd5HS0sPC4vLsm3SFXFtQ84wCNKi0GhfWduQ0qKCcCSIgpsbghy1K2UuxcySkJEV10OQDMW1Es+waI8QoTn8HFrgl2KBfx0QPwS9h6D3jQ7Mv7htDgriO1tbmFSdXDjmgo+HOzc8whmc06BXj1HXOsTKqoHmpGAqR+ZoaygkJjgQO4drpJT1yZG7YLnurI2RlpHNvHEV1WgD4ellzC1MkxLmwWUHR1LLe9GqlDQWphHiFkppXQknnjtD23A/pXkpNA/PMNJYipPjLW74JNI/q2HVuExjQQZXr97EKTyfiQUVXU2lJEYEctbmCpHZ9SybVpjsbiTglnAjcyS7rJve4kT+9PLH+GbU095YjpP9RW46eXD7d5fomZ6jPj8d+7M23AxMZlipZrwykciaXsYGGihpbic39x7x/h5cvHKLqo4JDMt6qjMiuGB7juCINGp6x1gTLPL727TnB/PO0b+Q2DDJ5Gg3wa6OnL/uRuWQgk1LMBDBWNb0N+Pn6sQlp0AquydRjrYSHR+L3x1H7vjFM7mgpTL+Ni/+7l3KKsrIqBtgYbaPxNAQvnS4jlfMXVJD/Tl/3Z/64XmMhgXyo324aHedoIQSyTAfbE4lIL+N6rJGxiemKIgJ5Zr9ZSLvVrNkNDHTV4XHjRtcc42ga2IO7Vw/qRGRRKWXsKBWUZoZztWLlwhLq2ROrae/LI2o0BBuXb1Fes2w7DT9Ul7gh+08tMAhiP+LA+DPAdAPDOKbm5gWOrA5+gVpZZ0k3rYjpLCVif4m4kIb0KoWSP3980RXthEdegvHiCzaGks59tYVJo2WEbpplqgzHxNTP0iezyU8UkspT3HmM4coSguzeOM/PiK7vplQ5zMEpJbQ31/Nh//jNWxO2nLdJZ65mX5uvXyCuPwm7rle5/jtuww21+D40W3yKpqIs/kbpzyyCXa9xhmnOBqbq7l27D1SmgZISIjgXnULlclx3D7pz2BfPZfe86KhvYPgG5cJiy+lMS2Aj46epzA/jeNnrpBeXEmK/0nOeafTVhBNZHUXbVVROCfmcPzcGSJz62gtv8cdx3DqCsP528lAGhrriXK0IzipXLptPXiwx3hrLjbOPrQMzxB37UPOuCVTnO7OK8ecGV1aZ0u4gRkXcH/+Y4Iy66m7l8D5K4FUZofw//7Hu9yrrCfB5waXUuqpK0nh80/taG/O5kxkJT0txZz+wpWC6ip+979/S0BuPemx0URnljEzVMWN60nUlxdy6lQwncPzdNcl4ZdVj59dPFWJwfzbf75NdnExwRGZDI924/LeUXyS8kn3sOWj83F0NRTxzm7skQAAIABJREFUyQfXiK/rp78sgKPvuVJcXsn5988Rk99Eru9nXPFIo606k7/8NQLV8urD2YXDV/yhBX7uFjgE8UMQ/6eP8A8M4mIkvtDB9dMJUkKxPzeYyPJOxvoaiY6oR70wT+IHzxFX20F6fip5nbOoFuaJt73OlMkcFnRve52G7CBOOIRifzOY6s5B8oK+4IxbNImJyficvyyBNjclgA7FIsrpVj76v/+Nj94+hpt/KlO9Zdh9mMDEnJap9jxe+0MQrWX5+N4uZmZOzURdNC+95o+vZwgRmV0o5hdoyPLA914tOZEh3PGKJMo9lNsn/JmY7udLmzgGOxsJPm9H/cAMeuUIIX+z425SLNcufUlkbDxJcYGEJGTRVhgjQbyzJhrPxByuR92lb3wO9fgg9/xCuBd8Ad+CRpRzM5QnJhObWM3iilDEuo+it5RboZEMTU7g/8k7OAbFkZoUzg2nAAaXN+RSwZpmiPOv+zM1r0I328uZ08HkJoTw338MZU6lQtGTx/GQMjrqCrh1yofB3iLsIivpa6siwKuMmZlBzvz6JI1jc/SWlVGcX8FIRxHnztsTGhTJJ5dD6Rifp8sC4sG3UmipqiHQ/TY3HO9g4x5DR1cFXzz3AUFRKSRE+nHldho9rVX4exYxq9LRknied66HkJiSTpCjM8mlbVSGXyRHiNtoxnD4NB71klDMMnMPDpfIf+4Qdti+ZwbEhT+00DMXWubLQhBCaqELXfRvkrGeNvoUa2KCqCWIaHINzqIo9rT0Yr885wDp9uch6ir/HukAmIO3iPVJa52teYt1/P3nf6/vFkKbkFYVf5Jt/qR6W9MJ+x0o3QHzO2i5Ip0MlSlIdQdj8x8UxMWa+Kq2F5dLeSwaV5ksiyFOTC931xNwuwTFdB/XjvyGhMZeiipyqR3RY1jUkmbnyMzKNvfFG/2r+0z31mPz2//FaZ9ERmbnKYs6g310KUMj3QRe9qJhcJiKrGiG9WvoF3qw/c0X1FQUYHfckebGYi7+6WMaRlW05vtz9EIM/U2FONm50Teloir2LC9fTCDI3QOnqEqm52ZJsX+DkMw87B19KahopamkEL9T/kzODnHrTKJ0qbxz8wypTSMs9OTyzusO5N+LwsnDm7bufjpq00m4V8FQRQIxtb301MXhl1qAX0YZk0o9S7Pj5AVFUpFqzx8Cs5ibGSc50BffxBoWV8wSovO9RbhHRDA6M0XU+T8QVtDCcFc5LgHJ6DaFgMcuG8YpLv/2bcoH55nqLeeTK16UZkXyny9conNqjrZkZ+yiy+iuL+BLWz9G+0u4FF3DcHc9MaF1MsKX/ZHztE1rGa6uorywkvpYG477ZtLRXMXZL2NpH5unpyGZwNxGwlwyaM+Nwze5nvamCj45do708hxOvvgGhU0DdFWmczutjvG+BmLDGlg0mOjNtOd1l0wGR/pJCYymrGuMptgb1EwtsmKY5fqJZLRLRlYNatZWzZKeh6/5Qwv8nC3wTIC4AF7hnzzT30djbR0N9fW0d/Ywq9I/mVH+FFAUnQCDfoHR4WmpirS0vCTB/O+BptGwzKJWg1GA31Py3X++AGahYKRUTKMzrmKSnYwVqYy1qFbSP6GWdRbpjMYl9PolSTzan8d3/m5h5wuRFmV3N8qmJnQTE98MbGIBcJFOBCtRtjZb0i19A1AFwC/OzqLu6mC+sRGhkS78zB+vm0ynULDQ0cFCa4s5v3167TK9qJ/MbwZVexvK9lb0U1PfrN9T7HtQEBcKaZuGMUICq2Q84PmmbHI6xlHN9HDl/Vd4+aW3sD3yR7K7xmlpqaRnepn1VQNF7kEsbAi1KvEof4VJt0CybxBphcPS40A308zl947w0pGjnPbLRbmgoKXiHlOGTVaXJ3D52J1JrZ7Oe55cT6ykPP5LXj7yMkdePktJ6yRGvYpo93McOXKUI0dvUt89SIS3A//zP37Fr35zhHc+iGdSOUXynav87g8f8OvnX+TF923IaWjG36uQJcMSzUmBfHjkJZ5//kU++JsbQ7MTxF09z29feok//OU96gZnmW/NI6tznMnuHDJLasksa0StN7GinqM6NZuZuT7CbH7Pc7/6b/79317BPa4a/eqWJPQZ5vpwu36ahLoBRurS+ezIy7x45GVC8puldKtgwgsy3nhlGK+9+govHvkrYUl1DNQl8X/8X//Gfz/3PEdfvUzdqBbFYCeO79uSmZ2O/91WFCLi2r1OTIZ54j5xYUhjZLqtjeb6diaa03j16Eu8/eaHvPTyG9jH1zDSkUNWbQ8ZiWWyA3Dh1dd44YUX+exKAHOqRZrv+vDSiy/w0sufkdUyxsJMD1nZ3axtbLK5OkXgFyL9C/ztij9Dcxr6sv1pmzexuabC16MQ/ZKe0vRcSqtm2d41K9L9nF/ih237ZVvgmQBx4Sdu0KmojAjBycOXiLBgvN1dCc0sY3pehXJ2lqnpOSmjuajXo5ydYWZ2VsoDigAnat2ilKZUqdUszLZz+3qqDFxRVl3PnEojp1knp2ZQqrXSPU34oU9PTTCnUKKcGyE3IowhpQadTotiZoKJmVkpNSmkPFVzc0xMTKHSLKLVqFEr5xgZHqCluojReR0qpZKJiQkWNCpm+0pwiKhiYnKcKcUcSkUPyQmFkgx0UJ/px0FU/BYAqR4eptvPX4qylL3xOg22Z5gqr8Co0z0EXiHiop2YoNvbi/J33qX0j3+k3taWmcqyrwF1xZyfdnCQLjc3yv/yFxncpPHiRWZrqvelM0dOE4pwHW4ulP/5Tcpef52Gc2eZb2x4JJ2on6qnhw4XZ5mXDKhib89cS/MTOwaPt/GgIG6W2dxld/e+lG7c3d6SzOStzXWpf65UqqUbotBm3tk1s5R3BUN6S8hqfq0GJkb0W5tbbG3vIY6LmNh6rQbFvArDygabm0Kuclsy2ne2d9mUMqJCgnJLSjoKGdQFpRKl1sDa+qaUhjQu65mfX0C1aEKvniMxPILQxCbGJhRoDWuSWS06FIpZBUqdDrVOdBzNUq6CwS0kMzUL88wqNbJjuLGxyYpBz7xCwZxm2VKnHSlFubW9xdbWtpSKlEIpQmp0ewvdaAN33N2JiU/E4YoLyWWDrG7tCp8tKelpNC6ztCKY5kb0GqW5rFURClK4aAnp1T2pN65VLzAzr8G0uoKiI5Xn/xzN8MQsSu0iG1u7rK+us6jRYjSusiHsuCVkYIVnwC5ba5vS3kLOVth5fW0VrWqe+Xm1OYDRokGCsfAqELKrglVu0KtQKOYl6U2wzYWngIheqNToMa2sS0a6kOoU0peCPS/kMmdnFeiWTTIv0XbB/heSuKIuW0Kyc0vIlop9h0z1XzbE/fxb/2yAuIjSpVFQlZhAdc8IGpWC3qYc3GNTaa0twdPTF//gSDKKahhoKcHHM4ioiHBKmzqZ7K0mpnwI9cwQuRWNDA7Ucds+jLRYf646+1HT3UKKnx8hUdGEphUwPj1HXow/PsGhhPnFUVeRydlPPyezppm2qkz8fAMIC/QgOimd7s5WAv2DCAqPJC4tl7rSTBlIPjgph9qSTPoGe4gMDiQ4IpK4zHu0N+Vic+kWQTFxBIfGS13386cdSClpY8nwBB/1p4xMHwE5GQBFw0hSEiV//AP5Quv8ObOcap2NLbrx8YcgLgKb9MdEm2VXremOvkzdyRNyBC1mB8QUt5BnHYqPp+jIy1LCVUivCtW2VodLLM/Nyal6MV0vhGN6A/32ybP+moIXXqDJwQH97KzMS8yiiHJ7goNkQJWH9Tt6lHanO1JA5pH2PKHNBwXxf5XHcWt9hYGOHgZHFqWW+09S76/us2FQkpkWR0xCCkk5pSwYhK739/Wb/kr6dK9oRkhO6Zfg/ZO047CQQwscWuA7WeCZAXER2L0izp8LNjbYnbXB9owtEek5JFw6S3hONfWld3EPTyQ/1B6HkGxaG+rpHxhhojWVmwltKMdbiErPp7u7ljuX4ynLzSczt5DhyW4Ks7NpqC3FyyWatoFxKgoLqG6qJfymN1kljYRc/pLW4U5ig2OoaOqgrSqPgC/vEOHiRlByHq3NdUSEBxATFoBnWhm9nW3kp4SQlRRAWF4lw8MDVJbkUld9j9OeyfT0dpGZmUpuWSnO16MZnlJJP+BvA7MnHRdr7yKyWJeXJ0VHjjwEcRFNrPSNN1APDDwEcREopeXaFSm5agVTka7ivfdQNDabwVkEb5iepsPV7dEAKM8/T/VHH6OfmGRFxAM3GjBoNTTYnn4sAMrzVH/6CfNdnWYtdqNRTss3X78hpVmt5Yq61n7xuYxW9KR27d/3cwNxIUojRqFixuCnUZYTz/xXMiCL8FcXy0Ii+IXwl/6HiF1fmfPc2NiRMxnf6c1ymPjQAocW+Eks8MyAuBiJl0RFklPVzvjoEA0FiQTGJBJy6QRXbjrhePsOfrEpDHZUEeVxAxubi8TlVTNQH8+1qHomBhoITc6jq7sW58uJ1OcWk1NQxfBAJY72Zzhje5XTF4Nobu0l7PZVzpy/zLFjDmSX1hBz9Q5N3U0ExKXTNThOf1MNAVe/JND5Fl9+eZPbTi64BYSSkxhMVFUX0yO95CUGEuroSEhBE3PKeaanxxntKuBaZBWK6RGKC1LJr6rF7WYKk2rdPwDiKyyrVfRHhFH82msPR85FR49S/akAydGHIC5GxF0+PjJMqQxs8tyv5ai8+uNPWOjrNUulijX9+Xn6wsMe6quLsKUi3GjTaRuz9KolipmYqm+77SjB2RraVHQK6k6eRC0DoJiJhKLz0Ck6Ga+8Qv5zlgAtr7xC0+VHQ6XuB+79339uIP6TPLmHhRxa4NAChxZ4VqKYCTazAPHKxERKe6bQaxYYbS0jIDqRBKfr3I5IJy0hjviMfCpTw/COyyQp0p+ojLu0iljSjmFkJAThEhhLT08tzlcSqcnJIzoonrqCGD654ktaQiSXz97mbl4xlz+9SmJaJrcv3iAqrZhwO3tKappICA8nNCGZxAhPrl25TVJoKE4hiaSnpkr3o4K0SKKqu5ge7aUgLYT8rEicAiJJSU0lLCqEsvIMrkdVSxAvLEgjv7YG18sBFLWMs/x9p9Mta+LK1lYaL16g4MUX5JR2xbvvMpySyrJa/RDEZQCU/j5qTxw3B0r59W+ofPtd+iOivl6bliS0JeaaG6k7edwM5C+8QOX77zGamfF1YBMLSW62qZGaY8fMAVBefJHyt99mLDnl6zVxUb+lJWaqa6j/4gQFv3meQpHfB+8xnp+HYd+a/X7g3v/9EMQP30WHFji0wKEFvp8FnomRuGSnL+uZ6h9gYkGHYIxrFJPUt3QyOdZPQXYO2TmFtPeNMjPSSUH2PfILi+kYHEcxPUxBTg75+QXUtnShVE7RXNfP1OgglfmV9A8OknvvLjlZueTfy6JBMJfzc8jKKSI/N4+yhgE6yvKpq2umoiiFgMhoooI88XQLZ2higvKiQrLuZVPX0sPkSB89U/Po1ErGBruYnp2gvryAjKw8alt7UMyOUi86IToN4xNDjM5M01JaQlHr2D/EUJf20WpZ6OpkNDWFwdgYpsvLWZp7LLCJWMdeXETZ2cFwSjJDcTHMlJSyrFSaR+GW9WiRn5gqn29tZSQ1mYHYaKYrKlicm3uExS7W0EXglfm2NnN+CXGyXIP60QAoMj+1GmVTC8Px8bJ+M9WVcu19f+CV/cC9//shiH+/h/fwrEMLHFrg0ALPBIjvf6E//l0AiWDTGkUADvFdjCSNBrPWtNXP22gy/97vUy5dvMzniZG+0WDCZBQ+5OYpYKlVbRJuYCK/ZZZ0SppzIjl38RJ29lfIKG6XwCt8zo1ienl/3vvIWdK//WnHRV1Nxu/kJvd4+x/5bRkdSz/sv+ODbbaREZNh+RFQfiQv0QaZn8Wf/NvyE37nBsO35ifSfGu5++wn6nQI4ocvokMLHFrg0ALfzwLPPIh/A3geA4ADHX8KAFvPtXYUDIZlDIsa6YZmMPw4EbusZX7/7cEEVGT+fweYHyn/IOkOksbSMXgk7wNcr0MQ/34P7+FZhxY4tMChBX4ZIH4AIPmuwHOY/gdQobNcl0MQP3wRHVrg0AKHFvh+FjgE8UOAf0iM+2d1TL4biD8aO3p/HGlrLOkn7dv/eFiP79/3U3231vEfLu/v+I79mO37wer/DxvgMINfpAWkdPJj2gdP27ffQE9Ks//4N74LiWbL38Njj/9+eODRL98479HDP/SvQxA/BPF/GRD/6sF99naFGteWOZb2iuA4mDkHQrPe7Bt9X8anXjUZWVo2q4PtWRTJxEMp8hBqZ5tCxU3sf+SJEg+pNXDGo0ceSfadfnzd6RChULe3NqUC2T/iw70n4nxvbcnY2w/EC8P6Ee0TZQg1tK1thMLdD/WxxmIXCm27e3s/VLaH+Rxa4IAWMD+7e1ub7G0KlUQRYvc+D4RS3+YGe9vb8vdXDx7wQKgFrq9zf2dHqhCKZ+K+UHdc3+D+7t63ajeId8T9nW32xDO2vY3MU+Rh2SfytXaU/3/23vM7jutM9/0b7lnrfJgvd9a5d505c+74jGc8nrEtZznJtizZylkUSTHnTJAgCAIgiJwzkUgABAEQIEHknHNoNEIjdQA6R2Sg0QD0u2tXAwwSKVGyZFFy91q9urpq19673qrazw7v8z7i2PraOhtSTIYNqUxxnmt5mXWXS0r3hBf4hZM9FSAuOWLNOiThE5sINCI5r81gs1qxO2Y245Pfn74V3tCi8RZf4XT26SFN3c5w0rr3k67rPo3ALpzQhIOe1cqs+D7OaU2ikDmkNCLi2uOc0SQbCyc0q9WdpxAtmf1kVDmx7+FyH51uaxT/Rez8pCPx9TUXzhklVwO8qe/u4mrMFc6cPc2hYyc44+1LeOYdzBYTgw138Dmwkzfeehe/lELGzTOsSi/vOhuuFVqK4om4VolFhOcUIVhXRAjWVSmsqnPJzMTgMBrTjBTK0x2idRN419algCoulwsRKlV8BWCK850ifOvauhSn3LXqZGV5Wdq3srzErE3N8IQKk2OOsabrhN1oZHarPOcKTqcIpiIaAneQGAHQoqMihRpdF2W63HUU+9bWcOjGuZ2Sgmx6Ftf6fRAXjdXaygLVyb4k3+lg+R7YiqAtIiyqqKsTUX9RnshLhCsVDaFoiETYUin06mYnYE2ULZUvQpkuouqr4EzkLayLy9J+UUdx/eK6RT4u15YtnW57P9jB+MJNlOdEjwWQ3ttFjZyh5GSGMjOZGhxjxWHF2l2HLDqW8dJqZk02VudsGBruIotNQNXcxaLdzoK6h7FrifRezcOgNOBadj7epBvrOG0GlPlZDKZcRd0zhHNhkXnNKGNZ6QylZWCcmMa1ssLq3AzWnnpGeqZwLa+wNqdDWXIHxc2bDN8pwaY1SOD+10VcenxVt448FSAuwNhmmaa1tZGyXiWOGQdWs56O2kqqBMd65r44iQAJu8XEtEpQuTS0NckwS8B/H+S3AEX8ChCaEbG9dVpJBenBY9+Y7U2vdNPoKJMVlUzcvYu2q5MZq+Vhb/GtdAoFqvIKJu7cRtvZyazN+nC6Te65CBSjrChj4s4ddL09OCz347Bv2UbERTcpRpgsK2Wy5C66nh5mbPZHjt5Fh8omVOhs9k2P/idzwntSEF9bXWHJqiDF14faHhm51zK4ePRl/t//9U+cvhxBekEZg/XJ/OU73+GNnYe4fPEoL//2//CH45HoHAusr62yvjLHnZAdvLsnHIV6goauXroaaymuqGdEOcV0fz7Pfe9nHIuuwDo7j2a4n9Lcm7T3jkiCNzbtKB3dcvr7Zcj7umnv7qGlroryuh501jnWXcuMy9q5W1RIbfMgqikNJbEf8PPXPyC3bZDh6kQCM6uxzM4wLu+kqvAWdc29WGbmcS7PMdjSRF9HKw1lRfSMqJhbWGDOpKSmtJii0mrGdVZU8lZ8922nctDIsuv+aHtDzFLM6YjY8Uv2hpUwv+KUZhrEKHrGNE1HVTllZfVM6CzM2w0MyIex2mdYNGkY6RzDNrvEgm2KlrpqikqaUJpmWFpZxjoto7q6mILUAL7/ahQai505m4GW0rtUVTYwYRLvmIn+gX56Wxu5dbsY2YSeFdf6x2Y6tpodz6/HAp/PAi7rGEMhp2j3DkZ2+Qy1R84zXpBK4/ZdtF/0p3nfEQayKjCVRVO/bQ8d3ueo33GS8YZmZCdep9XrIh1HD1J9KIV5o/3Rz+VHH0mdhembfjR8eJDeCyeoe2sHk/0jjISfo+nASTpP7qbhQAjGMQXj2fE0vPMmzantLNkcLE820HzwOJ0+vvSFJ2Md0rAh3oGvuDP7VIC4EGYw6xUkRvixw+cG02YT0xO9hPgc5Vh8KTqDgckJBf2DI0zr9CgGmshJTkU+PkZ5cRuaqSkMJqskiDI1PY3RbEavUSPv62NwbJyp8SGKbmTRNqTBbDKhHBlmaGgEg+BeT6mZUitRag1/FZd7C/S+it8tgZHOS35UvvwK5X/6Ew17djMugqmYTPcAVYzSjSPDdHh7UfXSy5Q//0cadu1iPOfhIC4iOIuut5f28+epfOkvlP/peXd+JXelwC2ioyTRzxwOKdJb64njUrqKF/4kRWsbLyu9HxRmk+Y345jBZDSh0+rQ6fQYDUYJzKW8PmNm40lB3LWyxLy+G/9te6kZ0TM3Y0PRnM53vv99SgenMRq03Dr7e37+0lk6FGqJNtiYc4bv/ujHNEyYWZWmw2a5HfwBb+64QlNZMi+/+Sanjl/glZdfwv9qLn3l0fzTv/4XL59MpLO1lOM7Xuf4nkMc+PAAyfmVtNy4wh9efIPdh08SfXE/r7/xEqfPneGlP71FWlELNk0zB3e8zaH9h3n1tQ9ILmsk+dxz/MdzrxJf0kJbrg/bvHLpbCzj2HvvcPj97ez73ctEppahmlbg/eKLvPf6YU5te5c3d4bSpxin2Hcv21/bx+6X3+ad8zn0ddVw6cg2qoYeBnEhDuKc0xK9++fsDrkrgbgYWa/MWylIuMj+997n7PZ32XcqhJriG+w57EPX8ASjDWkcO3aZDsUoWaf28edth9i/6yiHowoYUnRz7sNXeXn7B7z+2p/5f14NZXB0hKKkixzavoMzOz9gx/FQWptKOHl4G8eP+/DOqy+y/2IEavsiD0wUfL5W25PaY4EHLLC+aMHYWo5tcgJz001qdp2k98Ip6ncFYlKNM5rkS2tUKoMXdtJ4MgnzaDc93ofpvV2Psa6M6aZ6+r2PUnM2m9lNEL8/zb7ImnOVj8Ty2roLh6yG6aYuTC15NGx7k8HqJrqPHmHwZi3W5jQa9u1nonsIXVURfSd20Xq9iyWrnZnWHBp3H6Lzoi8DKRk4poysOb/6KfWnA8QdNozaYa4mReJ1eD+1Ch09zVX4+5zmfPId5AP1+Jz25sIpH3wTKmkqSeXQkROUN9Vx2TePtoqbZGc1o9EMczEgiu7JYQqSLhN48SInjx3hTlkFx/YfJya/ht7qLI4dP8MV30tk3W2g7povp8+c52atDNvMk40cvwqgfmyeIuCK0cjQ1auUPvfcvdjpIuxq4749DwugGPT0x8dS+lsR/vS+UEr9Bx9gHB66F3ZVCKCIgDEi1KoUnnVTAKX52DEp4Ivg5W8JoPT5B35CAKXxwH7MkxP3RvcCqC1miwTg2mkt4ivA3Gg0Sdruj722TXB/UhBfXV5kVtfGod+/RPmQgTXnEqqubP79R89QM2HFatVz9YP/5LkjWehscyzOOZhsy+I73/8hd/q1kgLY2oobxF/fFkDNzQB++cxhqtt7ifI9ymGfUEZHanjvR7/gQlYtRVc+5Aff+R1h0ZFs+/PPee9sEGWxu/jBjw9RWN9M1oW3+eGRIDp7OvA5fADvyDx02l7S4yII8L3Ij7/3r5xOu01tnj8vbD9Idd8Y7ekH+M27CeREBvDW9vNUVTdyO3Qfr+w5SV1fO7v/47/wTiihqSidv7x3mqqWflqvxxJx6TI7f/97/vHFKzQ1l22CuIEl55pboU3EOd8C8V0/Y3fwHUmuddW5hE3dz8HfPcO27UcJP/4K3//BjwmNDOYPr+6lurOfruJAXtl3lKruVvZ+7/v82/fe5ZJfMNE5ZdTmXObfvvtdblTVknx+O//0F3+am8s49tx/svfgOYJOvMn//rcfknw9hZ0v7SK3rIPSm7G88/ZOZLoZVr+wAMsDLbhn8+/eApI/jHORhdFyWg8doiMgm5FwH+oPxmA3aplIv0JLeAJ9R96n6cINZrQj9PmdoLu4lZX5WYyNBTR98DpV57Kwm+zSDPeaYwJlRiqyuHh0CqN7XXtjgzXnMnPKIfr9T9NwKQ7rQAddR04xcrudme4bNB4+xMSQgRW7CWXYadpzelmyWjA1F9HiF85YVgZtu95nqqqDtWV35+CrvIFPCYjbMWoVpMZkczslHK9rTdwuKuZ6YiInY8voqEwktrgblUpO9KFLlNf3kBt/lRFVP4Hn0hjoqSApNILmihxOJdcxpZygs7GGxpZqrp77kLiSJvJvplEvk5N1ZD/lw1rG+2oJjb9GcYIvCfViyv7xAV0+C4S+yuNiOUDEOu+5EugG3U1wlgRQXnjhYwIo07SeOfWJdCJEq7qp2S2AMjsraX13+vl/QgCl5p133WpnYn1caLMbjTTt34OIm+6Oxf5jabv2/feY6u68t4YuAuIIwN4CcOlXq8NgMH75IK5vfwyI23A4bJRf/iU/+tkeCpt7uX7qLd568ff87+89S7PSLq3Z3gPxDy5Tkx/E796NZdJgJD8mAO9LUSgnm3n3J88RlNdM0ZV3+OF3f4n35WCCLgcRkVlIVeJuntuVw6ROz+0rO9kVkY/BqCXK3x/viDz6ahL47n8+w46TF3j2F8/glXmHpqJAXt5zlMZBJZ0ZB/j127HEBHnz+ulw2vvk1Of48vKeI9T2trP/h8+Q2aJA2VfJex9eoqzoalOkAAAgAElEQVS+kYsv/k/+/JednHj/Rf7ni340t5The+R9KgamsFjMmKwz0vr2FohHbf8xH1y4wZTOiMVkQKNoZc9vv8urb+wiMuQKIcERxEaE8twLH1La2EFb4WVe2nOEuoEJZFXFXDl9lF/+73/m//7tAeIvbuO733uLZpmc2zGH+JeX/WlqKubQc/8f7+44QnBQCJcDI8jOTWX3fl/aR7T0Nt3iyHv7ketnPSD+Vbbef0d5b4jOaMdNGt5/l7bEYqxaLZrsYBoPX8akGnWPxCMSGfTbQdO5RMxjXdJIvDuvgvE7JejkE5jL06l/9wg6pQnRt1yzjyK7HEiHjy+qvmnW1zbYWHexqGqna/9LtIZdxaKYYE41QN+FEwzlV2JpSqVByDsrTDgd5gdA3MaSycCschrHyABy3wNMl9biWliWHOO+ylv1lIC4A6N2lMy4XFqb6vE95EtU0lVKSvM5G19G85044m61MjEiJ/rYeSprGsiOTWVgvI/A8xkMDA+QFRdMwPlQijpGmRzq5XrIRYJDw/A78D5Jd+vJz0mivreLhIOnqB0aZaSnlpCk6xQn+XKtUylFhPsqwfgL5y2NxA0MpaVR/vs/3Bs5l/z6N9Tv3vuIkXg8pUKI5Cc/cUuW/uY31O/88KGRuBAsGUhOlsRR7gmbPPsszUeOYNVo3GC/KUXaExLkjq/+059KAH732V9KmuKmiXHJAVFclxiJm83mT4zETSbzlwriLucyC5ZeTrz4OjVjFtZcK+j68/nxr35Nk3qGxcUFLIoq3nnjJX7z0m7e/9kz/K9//B9870eHGTQIoHOx7lykJOIQH+yPobkkhhf2paB3OChNjSAwNAWdVsbRPz7L8dAMGgsCee2ZV/GLjuaS13lSCupoyzrOX04UYrA7qIw6wqHEUhwzVlLCQ7mcWExvcQD/9cxrnL3kz3O//ileaXfoq0nipZff4lZtK703TvCn/deoK8zhxZfe4WxgMIc++CNnQuIYVso58evfcLNXg36kkT3HgqlrreXkcz9l53Evzr7+PP/6h/M0d9YReGoX1QMTlEcfY3/QXWaFN/raKquLRuI++AHP/nobZ73O43P+AtcqGgnb9xp795whyv8Ux72iqKkt5e0/vcLR09547XuB1/efoG2gi+A33+PohSuc3fkWf/jzKWpKb/Lqcz/hwPHTHH3zBf71zXAGh3qIP/IaBw56E+l/hsNnY6ivv8OR08HI1BYUPWV47TnBiGkBwQzwfDwW+Gst4LJNMBx+jprXD9AVGExfZj5TDUV0HPuQzoQY2s8dYaysDnPLdVoO7aIzMoDWM6fRdvcy4ONFh3c0Mt/TNJ+Jw2Z0SCPxDdEeCLbI3DxryysSm2NjbQVNphc1b71F+0U/ekIj0Iwqmci8QquvD10Xd9MRGM2sYxHXgh11lBedBQM4Z2wYy/JoPRXGcEoSnUeOo28fYm3l72Yk7sCkGyM7KZ++7iHyrhzFJyABec8dvJMr6Gkuxve0L0GBQZzxS6GjqYG4c5corq0j0CebYfUkxanRePunMKTWM9rTRvyZkwSHR3PuwHa8orNIj7lIZnENtYlX8PINJPzyZaIzblKVEcD1LtUTgc0XBuLPWBP+rHzFmrihp4fOU2co+eUvpeltIS+qyMuXRstb54s1cb18gKbDR6U0xT/7OZWviXR5zAonuM16iPy0Xd00HzpIya9/JYmbVL/5FqO3Cu8Lm2w6yYl0jfsPuAVQnn2WqtdfZbKkWHIWFOvmW3k6HA4MesO90bheb5DYBl/mmrjknb5gpLmkAo1tUeo1z5pGuXnrFvrZZdYFvWTdhaK3nujoMAKDgomMjiEoJByFec5NyXKtMtbVSkXNAFMTvZQ0DzK3tMSkvIeungEWFmdpK0khq6CQaYOGxpx0QoKCSb1ZzKDagEHRSFnHhHSOqreexoFJlpYXGejpoUM2zoxRQUpKPBFR8SRezaSktR/z9Ag5CfHUtbahHWmgpG0Uq0VH6e0swsJCiUlKRaExsrRop/HWLcaMDuZsWmpaulHrtchqbhAVGUHq1XjS0u6gUE3S0ViJSqenNduHn+y/gW1hmQ1BwXPO01OaRkJcNDEx0SRdvUrd4BSjbTVkRkcSHBFDZfcYdpuBu7euExISRnRMDLcra9GaTQzVXScmPJigkDBKm7sxWUwM1OQSHREmlZ9e3oPNYUc70EJaZDiRMfGUd09i1E7Q1N6NaXYRi15JS00jtkWnZ038r0Uvz/mSBVyzRsyt1aiLClHdKkRV0cDstA5zWz2jWddQV9czb7KztmjDWF/O6PVrTLf2sCyEpzQyVLfzGL9xA/2Q5vHe6YKi6VrG3lGFurAAVUE+6tu3sertzE0Oo76dz3h+PqYRtZtW5lphTtaOccwsdQKcM0a0VXcZu5GDuq6NRceiNOL/qm/hUzESFw29w25DO6XDbDKjU00wOamRGrpJjR6TUc+QTEZn1wCjSi0mvY5xudieQqnUSg5tOrUKlXpa8ra1GI2MDg7Q1S1jSN5P54BCkjcdHFVhmFYj6+qkp3sA9bQOw7QKrfC2fQCQtoDpafmVPOwtFixjYyirKhkvuoWusxOHwSiNmrfqKdIJpzWTYhR1dRWjRbfQ9vRKQC+OPZhO0M9MowqUNVWMFd1C39eDQyiiPWgHEX9epBsZQVVVzkTpXfSyfoRE6YP5iXyF/b5q73ThZS16z4LOJOhQW9xlQXMSAO7mbm5IXOz5+Vkcm0skIoTuqpRecE03cK26cK64KWJSXuvrEl1M0MkEl3tlZUka1bvpZYvMzsxIHHRBRxM0KlG2oF8JKtma6M2vb7C66qadrblWWVpakGiPC4uLLAsqyqpTym9pacmtMy7RsVxSOhF7f25+QaKTibIFDcyd57pEURPX5hQOfdJ9WWBpaVmim606V1hdmaM9/yblMh3O1TX39QuKzMoyC1v+BktLEn1OUN0W5+ckuuaKRAtbY2lR1NP9XAheuUSbk8pyaw649zlZlfaJdAssbaZbW3WyIDp68wssO7ds6ZI0zLcoeNI9+apbME/+fxcWEGvign0hccSXliTQlHjgguq5sDmSdq1JcRI2Vp2szs+zJmanBJ9ctBkrS7gWFja54/cZHZ8wnmhjxDsuypDKEXxvwRFflfjorqUl1oUTnBRzYoOPBDVU0FfX16W2xc1HX3CP7EWb84kCvvwdTwWIb4HLp/3OigZDajTcgCFtPyYmuvuYaLDuc8Ql4ZPN/1vbn1be03hMavAFMInvA6D8iboKYBD8+cdwv++lF/aQ8vtsYZO5GYe7w/AgyP+VMwxb9XhSx7Yv//H/Buco6DCCF+4S/OzPDmDxDb5ST9U9FvBY4FMs8I0B8a0G3/P7aD78N9kuHhD/lDf0sw49YSTIz8rGc9xjAY8FvpkW8ID4lzSa/CaD6Ndddw+IfzMbD0+tPRbwWODrt4AHxD0gfm+t/OsC8ycG8c3Y52Kda2s9TIQMFUEaPvdnMy+xRn7v+1mRlR5YBxPnuGOxi3V693r0Z9ZBnL/uXj8TsZbFgplY1xfrfVKgiS9yGZIzn7CB8An4zBp4Engs4LHAt8wCHhD3gPg3BsQ/Ek5kS1aGEgLpuORHz0VfeoKuMK1d+NxiH8IhZW3exKLNjnPGznRHI3NzK5/6eksRnpYX0BRnYdDNScC5tjTDUGY2c4uuz3RiEQ4zy7oBuoKjUMrcwSWEs878eC3TCrPEU/3UCjzi4LpzGX3bDZR9etYfCMH6iKSeXR4LeCzwLbTAUwHiwmFrVkRtM+iZ0kwxNaXFaLJKYVDnHuO89vlGjcLBbZZZSfVqVuKEb3nlfr58vsb1aEnYxC55hkvCJvbHeNRvpbNYpLSCTiYc/T5+nZInu90ueZ8Lb3MhqPIoZzkpneNj5X6KU92WU+Gjyvx4Hbb+P+lIXPIanTMiO76f4co2TPIBrBNjLMwvsGgzszy/xMbKLHNTUyw5bMxNqbD09mCWjbCyIDxaF5gZH8LU1YttYgrD7TjaI25g05kxjsiYtTlYMk1i6W7DNqZiVSidLc8xq1K5xUGE1+q8mb5Tp1ArjJKn7IrDRP/lUBz2eZatekxdXZhkSpZmhYfqnERNMXZ04dAYWJmxYCqNpsUvA+OkFtugHH1rF6q7MYw1q1gTHubrayyZtSzYFxAAPT81xbxjgUW9GnNPF9axKZxLi1K0KMfYCMYRFZprZ1DUj7JoNuCYNkveunOqMYzd/di0FkmJyemwYJP3Y+gcYdExi3PGypx6HGt3G+aRSVaWBE/WM5T/Frbxnkv6llvgqQDx2RkHNpOK0oJMAgJDiYyKIiHtJrJxHY6ZWbdX+gOe5g8CxZNsC4EVu8PI+Pg4BrMVg3GS0TGNRLd53PlbAPNU/ApgFjzswUGGs64zmJ6Bqq5Wipv+EFhuepsLwZKR3FwG09JQNzRKgiUPpdsUQNH3yxjJyWYwLR1NSxMOk/ETYD9rt2EYFuVmMZSZgaalxc0lf8QMhqCYWQQVzmLBbnc8svPwKHs+MYgLStesAbnXQQbvNKDv6sEwMY5r0cZUazX6ES0uywB9YZHoepqQBfvRfzUVecglJiv6sXaX0+EXiTwpla6gOORXvKg/FopmRIW6vgSTohd5+GX605KQxccx3TfBsnmC4WtZLC2vuikuc0bkZw8yUFgrcfe17fW0HffDrFIwkZVEV3wqAyGhjBQ2Yu8vo9s3EllcHH2xiRj6ZajTztHkn8To7WLafUPojYql4cg+FI1KXM5VNlaXmaq4huJ2NysGBf2hKUyPjDAcH4osIY4eXz/G2ofQ1xfR5h9Ef2krqtQTyIpqGb12jdHWYWYU7XSHhtIdG0frlQgMaj3TJdfpiYpDduUy/UmFGDuq6L3gizw+io7gS0zWDLG6uiZN8X/L2zzP5Xks8K2ywFMB4jMOOybdCGnRkdyobUTe301FfgbxN+4yOqlmtK+Hzp4+prQ6zGYj4yODtHV1o9Tp0KqUDA8OMtDbx8BAP319PQyOKJjSGjHrNfR1dlHfLWNC0UdKdBpVrT10VOcTE5OPRqdDMzFKS2srCs00et00YwoFEwNDTOlmPgFojwKgv8U+wf2e7uig5cQJSayk7I9/lCIKDWdn4zAa7tVT4nQPDdG4dxflL7yAlO7tdxjMSL8vWCL43FYr0+3tNB04KKUrf/55at97h9GCPGZstnudJtFxEOpmDbt2uNP96U+IoDBjRbfv57fJEXfYHZLoiSSAotUhgr1Yre68PstGnx/E99IRfY3hnFyGKtpwzZtR1dxB269m1dJH6wl/pjuq6E/PxDquxtZRymBCKROJUUw0yVg06DH1t6HJD6Htahlz0yom7qQzWZxCw9EIVA21jF+NYeBmNUszc6zY7VJc5a2ZgEGvfXREZTCSk8NIbiqNe32Ybi1jODcLu9aMrbuJLp8Qei8HMV7TwaJJizI3g5HbNVi7smjPqGMy6zqjRR3MqNWMXfNjtFHJmlOsba/hkFfSE56Eviadttgi7AOVtHl7o6isZOiqFy3eNxi/U8hgYT2OqWnUiUeo/WA7XUlZkhyjqSUbWXYt87oplIknac+sQpERxnSvggXVIJ37jyFLz6I3IQvbpBprbxWy5CIWFpxfueLSt6r19FyMxwJPgQWeChAXMa8N00OkxcRR0T2OxaRjsq+WoLhrlF2PYM/hU1y+4E1ibhlDHXfYu/8Q58974x+XQ091Cjt2HSA0OpH4+ChCvfZw9PQF6gaGKU4OZs+FELyP7eNSeBL+Z4/jF53LrcQADh+7QHNtMT5H93E5OJgLF69Q0VDP0YNHOOMbx4Dqk6PSzwKjr+T4ZthVeXIiJSKc6gPCJo0f7MSsGL0H4na9nr6ISCmc6r10v/41te+9h+EBARQRdlWWEM/dn//8XhhXEYtdRGazqtWb3PEZaaq9099Pita2JZRS/ItfSMpolsnJe4FhxCjf/CgBlC85droI4iBG4gNnj6GUa3FK4RIXJRBXlheg6RhleaqNliN+TLXXoaipZd5sY26kmf6YQvrDY1H2jbNit0kAZyiNpiOzioVpJeNFqYwXXqXG/zJyoVmcns5kh4zl+QXWVjZDMorp9Fmju/yBaZyzsyybtfT6BjLVWIzibiEL1hlmBrvpueRHs3cUk90KnLNW1IWZDN8qw96fTUdGDROZyajL+1g0GNFXxjPaOMna6rrkLLeknUQef57Oi+dRNPUxM1xLy/GL9CcmS6PxvrwaNBWVKFtGWbJYmEo5Tbt/KO3nQtAr1GgqUhks7WfFakKf401z7G0U1yIxjE6xYlTSd2w/vUmZ9KbmMTOlZ26sn5GcQubnVjwg/hQ0yp4qeCzweSzw1IF4ZfcENosR1UAjgZGphO4+TvmIlon+WiJTssi+coLEhlGmxvuJ9kuivCCVEymN2KwW1CM9ZEUGcb1ajnKkk4u+4Vy7cZuim0nEhwYSG5VL/6CSvvZqkqKK6CiM41hQCndLSoiLiCcn9w6nD8ejNNukqfavBJQfMQ39aeWINWnb1BTdVy67wfSeAMovpFG5YWDgHoiLdO0nTzwsgPKLXyAEUDQtrW5w3hRA6QoIcAubiPx+8hNpu+bdjwmgGAw07tvLHSGAslmuiLVe+967THd13FtD/1sJoGyBuPz8aTRjFjZERKQNF2uLVibzUhiIS0eZEULj/k0Qr6tj3mpnfrSFgbRqNPmpdMSkoMzNoi/oEqOZIbSEJiN02sdvp6OuLaLNKxhVYQGKjKto2mUs2TRMlpWz5HSxIaI2zRqRe59GPWaWokGtzlroDwjGIGtj4EooE9l5jKVF0RWbjiY/mdbgRJQFN+mPCEXV0MuMLIuunBZ0ZVl0hUUwnptN2+5tKBo2QRxwzZrQ3Iyk4WQM5slpFqe66QkOYCS3gOGEQGSl3UxVVKNqGmNJzNJknkJRK2M6L4P2yCyma3Lp9g5gsuAG7Qe8GG3uZzQ2BHlUKqqcGJrPB6IsyqXp6DlGr99gJN6Xwdwqlhfdkag+TwPiSeuxgMcCX68FngoQn7HbME4PkRwWTn5tL8rxERoKkwmOSiRs91GKOgcZaL5LaGIqWYFHCbvdikLWSlhgEuWFaZxLbWVKISMvPpbI62WotNMohzvw8w0l/XoeN/OzSb2eRnTkDTr7x+hpqSAhspD2ongO+yeQf6uQq5lZ3K2o4NLpTLRWO3OfE2w/DYj/qmObUqTD1zMR0953fvwTCXTFqLzp0EFJdWwrfxE2dTAxmdLf/vaeAIqQJW3YvROzECwRDmlzc4gR+2BGhjSy3xJAKfnVr2g9dQrb1LSUbkuKtCc49GMCKM9KsdktKuXHRuKPEkD5cqVIpRCHzkVsHW3Mzyy7R42CorW2wtxYH6rbt5iurELX0Me8UYtDq2V1eYXVGQO2MS0r1ml01aVM3rqFrq2LuWkFmvK72PQWZpQjLNotWBtrmCy8hbquiUXbLGtLFoxtXay61t0hFh8sf2OD9dVlrN29LM/ZcfS1MpF/E1VZFValiVXbNPq6cik/bXsPi455nNZRzONGVsziWCnjt24xVV6FQzfLxqb49oZrhUXNKMb+UZxzi6yvzGPtb2Ky6BbqklrmbXbmtdPMGWck57p5RSsOnZ1Vhx59XSszRh2GmmImbhUy1TDA8sIC86My1IX5KO/cRi9XYa6+TVdAMIqcHNTlFcyaZ6VO0dfbHHlK91jAY4HPa4GnA8Qddsw6Bdmhfuzfc4Ajhw7j7R9EfUcfnQXJ7D9wmLPHz5F84y7DHaUc2rOXfUdOEpZ8g/6GTC6ktdJTns+pvXs57nUOv8tBNA+MUJEexZnjxzlxxovk0mquRUdwMrqY3o5yvE9cpqS2nKATJzl43IuLobE0dLZx5XwW08Kj+2kB8U0nNIN8gHZvb0p++1sJfGveeYfx0lIcZvO9kbhYOzePj9N+3lsCcqE5Xv3Gq0xUlLnXsDevSXis62Qymo8epvS530lpa9/fhrKiUnKgk+J0bzrJ6QfkNB05JKUp/d3vqHrzbdSNDfeFUrbWxB0zGA1GSclMrIsbDAaEKMrHHeq2OhwP/j7pmvinPtwi5vH6Z/G1P+Kjj9bdvO7NWOvSOYLzvfkRMZHX19xc7q19T/orON/rrtVNupvw9HaXJ4RbRL4f/wjBknURc/mThz6eVOKSixjQG5v89E8keGiHO0a8uI6tckXdhDiMKG99ZQlLfSWyG+UsOOY/Nz3voaI8fzwW8Fjga7XAUwHioqEXHup2mw2LxYrVasVms0kqWGJbr1GhUeuwWa1SGqtJx9S0FovNjs3ukDyh7TardFw4UwnwEF+R3qhSMzmtl/KzGPVMTumxmM1op6YwmM3YLQZUKjV6o+1eXiLm+oMg83VvS/ax27Hp9Uy1NjNeVo5hZFgC0gdpYW46mAObTotGpCsvwzo5LgH4g2C6lZ99eoqp1hYmysqlkbroBHxcAEXsswsHwJZmVLU1WDSahwD8nm3m3DHthdiIzWZnZua+4Mq9NI/pGH0pIP61vkYPFP5IRH4ClH4gi8dvfjn5iOAyrqVFVheFEtz644vzHPFYwGOBp94CTwWIf1ojLwDH/b3P0d7a92nnScfunStAeSufx/w+BmA+s4y/4XlbIP1Zwib30okZhcdxuoVthOqZw/FAZ+BRnZetdHa3oMpX0MH5VoH4U//Kb1ZQdDYe2eH4plyAp54eC3gsICzw1IP40wSinrrc70h9mbbwgLinMfJYwGMBjwW+mAU8IP43HEl/mcD3bcrLA+Jf7OX1nOWxgMcCHgt4QNwD4l/7+r8HxD0NkccCHgt4LPDFLOABcQ+Ie0D8i707nrM8FvBYwGOBr90CHhD3gLgHxL/219BTAY8FPBbwWOCLWcAD4h4Q/xaDuJvzvep0srq6yqrLhcu15lYk+1T9bcHv3mBtfeMrUfYSXG/BEd8Q+uJf7L39lLM+knjf6+uf1BcXmuNra+usi6/giws51rU11lxu/vmXX5ePV9NtV3H965s8/Y+n+Kr+i2sXdLot3vwXLucjt33XJNutP5JjL8pw32NxvU9uVfd57jwfdZZ0fOu+id81F2trLlxr4j6K/2uI+/7panSbz8eaeD7ulyJss+ZalfJyPzvueyTFJXiMsSSbSs/y46/TfU2iTu56PVDkY3K9v1vU6UnjKNw/6+9vywPiHhD/loK4aKA2mDMrCDq5n+MnjnL6zClOHIpENjlBS3UD9tUN7od5eeDl31jDOTdNWUsnltnFBw58OZsrywuYzHpml1dZ+zLlPz/agI1VDOMNVPSppU7IvRp/tMHqopbU2BI005M0lVfQWF5B26iG0vhQenTzuL7Mutwr+P6G4Kevr64wVnubTu38w/W7n+wr2PqIBRF7wmhmdU10nr5gESI64PoqhpFySrrGmdbomJ1bkPJ7MMu1VScOixGHY5FVEQ//CT8ba8u05uYxMruCCN73YJ4ii/X1NeY1DfjG5TPtmMc62cwVr3h6jHPYzWpux6XRMW5kacX1mBJFpusszlmYnrK5Ves2U1pUfcQlJtKr1DM7v8D81CiNvYNYFzYjIz4iR+eCiZy0auyLTlyuR1+nqLNV109leR/zy6usb0YlfER2D+/6aI2Bikpkaj0u0TF5+Kjn3wMW8IC4B8S/cSAuevXLyysoJ5X0yWRScCAxonz4426w7Lpudv/oeUqbe+kfkDM4NMKUdoLejjb0Bh2Tqkn621uRjaiwzcyzYJlG1tpIY81t/NMKGRwdZ0RjxbmywrxNh0prwmHRIevqpLNfgX1unuXFOTTj4/TJxqX/Rs0EHS0t9Monsc/OM2fTMqpQ0NnRybDSgHail4Bz+0it7GNUOc3i8iJG7RRag4WlxRkmJpUYTUZkPZ20dw+jty2wvLzMjHmajrZWumUTmB0LzJr1qDUqBruHsNisqAZ7aGxuo6YomqiSIWYsehQ97bS0d2GwOpizjnN2ZwaT6jF6WhvpbmlEPjJI8u+fpXp4GoNWjdroQIwyN9ZXJFW/mfl5XKsrGA1adGYrJo2C1pY25KMa5haXWBT1lffS2tGDymBhxenEMq1iZFDBtN4qgaaY1VicsTDS00ZLSye3o89zd8jIjNVdv+a2LvTWWVZd7ghzYoS5OGtB3tdFe/eQdP1zNitajZL+zlY6e4YZGxqio62TKZONxQU7EyNy5EODyIdHsc3NM2sz0tfVTlvfCJb5eVrS4/E5E86E0YF6bAL54JhUv3m7HllbM139Q5isDpaWZlAN99PS1oXKZGdhYRb1lJGVlWVmTVq0Fivy5kzCb9bgfeA46cVNzMzZGRvso6Wth4lpK1a9htQAP+IyGjBZZ9GpRuho7UCh1LKwtLxpHzmd7V1ojHYppK8YPa+7luirLWfSbEU/pWS4v5e2jn60tnnJNuvrLpZMMs6/9Rdqx3R05vnz0m/+g+jyUSZ66jhxPIbOER3K8SHaW9oZkQB5kaV5G4r+btq6ZOhtNuqyQvhw/1X0tnlpNki8N8ahKg6+9TPeOZPEmM6EYaiJvIpKpsx2dKphqf4jk1oWFpeYtZvo62intbGS03tSMdjnMOt19HW209o7jFUEfnLYUE+M09qhYFzeTGp0HWajCYWsn+bmLsbVehYWZpjSaFAMy2nv6mfaaGVRvEsKOS0tLWSdC6W6cxSna+2Ld7webhS+lf88IO4B8W8ciLtcLvr6+ti+bTu/ee73nDt3TorI9+D0oDSO+Wgdu7ab3T94gbtVjbS3ddHaLWdyYpTK7Dw6KzPZv+cs0eGR+PiGUFTZSfH5w5zyDsDnxCHePhVJY10R248lo7UYqE8LJ/VOI/mhR/D2C5VU8ZLvtqCfHOTyzoOcupjN+ISMEwd3ExIWzvlDQdT1KpDXJ3Hw+GlCwoJ5d08oNU0lHHzrL1xOuYnfkVPINSqyYy4SkXEL9WAF+/cmkn01gbNnfQkNvMjJi3JfQfQAACAASURBVAWo1SOkRYZx0T+IK35+RCZX01+VweGDJ4mKzqHu1g0CT53hcnAgB159hYCCVooTggnyu8KVyxeIiE1ndFLOqW1pKEYGqcq5SWXOTVp6ukh64xluFt8kNCKUin4VSytOXE4bxdFBVLQPMGPRkHsthNsVdzlz4CSBwWH4eF+hpH6Agap4du09R5C/F2eiU1AbzFQke7P/gA+1nQoWhA772jL1xWl4nTpGsO8FXnv5FQp6FJQkhkj1CwzwJjw2gynbgjQVvLJgp74wgwve/oRc9uH4hQJkHTUEefkSFRnJ2V2vcvjAJS6f3sHBjDIM+nHu5F7jashh3njjLF2KEQozIzl/KYjAS0c5n91AbrAP77x+jNaRcRL272TPgQSa2jq4dukM/n5B+J4/R3L2HYYaUjl4JoQQP28C028yNtFDSEARVpuFnqsxXKvupafmKpfT7vD+m3/iaEga/a23OHM8gPCQYD48mM+wvI/Qg+9zNjibge5aju49Q1hwGCdPR9OpmKIi2YdDB32JuHSGQwG3sC04pc7O2uoi1bEJdI8quB5yDl+fECJ8jnIsoh7b/BIbG2u4luwUBu0ioLSDxNM+RJzby5+35dGUfZWLARHI+uo4dsibkKBgTpyJp3FASW9FHF4XwwnwOkRAXh1Z/nt5/tXTDKnFzMSGBOR6eSUXvPZw4M0XOZ5Zz1R/AzdLyxkZaOTYvrOEhYRx4lQUHSNqytNOs+fIRXz3buO5FwJRTk9zIyWKcxeDuHzxEN7Xa5E13OX0di+8g4vo76wjIaSU9tQUvAPiiQ2NIjw4BPm4jIDjRzl5JZ5L572JTr2FovUWh3Z44+dzgXd/sY3c6gGWhfjQx6clvpVw/MUuygPiHhD/xoH48tIyWVmF/Pf//o/8X//tv/Gd//MdaaQg1s/uf9wjcZu2mx3fe4bQhFSu5WSRdqOQgQE5+WEJNN+N5kTsLdTT0xSk3eB6VCrP/+Qc/WNKxroqOBOXS8/gAMFvv0Bxayte+yOprKniwC9+RfLNUm6n+vP8C3GMDnaSeOoYzf0qZm0GastLqSop49zLpyhskNFTm8iJ+BImlRNE7TxJZU8XkeHnyWuRk+vzBxJK6vDe+RxvnAiiKu0k2/xyyYjzpqxzDNVoH34/+yOFJTeISkliUKljoLGCkB3HKM0N5VxyEUqNhrTQeGLjyzDoVBQnX8Qn8zYH3z9FbEYRlXdzOHl+Hzeamjm5LY2h/l7yQ2O5GRJLeVMDEa/8D5754bNciMxGP7uEU6yxulbovx3NazF3kXfVEng6jOrCCE4lFKFSTlKfHEekfwIJL/yRjCo5quFOLp+8REWXgrLkY8Td7cIxv4TLtYpzVk/c1SDiy9rQKoe56vNH8hsbOfzBZv2Kszl5/gBFcp20Vj5nVlOQ6ktl9yiqMRmXfvpHCopvEpeSzNC4krzIPZxNr2e4NZvDyVU45hdQj/bgc+w9wm7UMSprJ3j/+yTnl1FdGMXPXjxEXnI4UUFhKKdUXN3xAgX1CjQD5fzlt0e4XlxDbpIf710MoPy6D794zofiklLae/qZUnZyamc2ZrORlsizJJc2012TQmh+A/57vCio7kSnHqC2sp6yrBR+8FYig6OjpEVHkHSzjcYsb360I4aKihKCtu8k9k4bJYlHCctrQzXczKl9mZhml3GurrHmXKTgxAWa5HIyEy5yt20YzXAt+7dnY5tbkvw0NlzLdJXGse1EPLsupdLY1sjJnx4mMSSO8PBcGrLO8Oz+BMqrKgjYtovIghaqUrzYvjeaspI7tPcPU5cXyQenClApBmlsa6axSc5gRxkXY+Po6Cjh4PNvUFhYSHbhbaque/Gjne76X/lgB/GZtznxwn4qeicYaS3mD+8nMyTvImD/TmKz71KVH8avXtxPSe5VYkMTGBydZlLWSEp4JYqObqprmqksSOfKsR20DXZx/M8+VA5O0VNzi6vXMsg5+jxh+R1MTU+SuN+f0qZhVlY9I/H77dontzwg7gHxbx6IL69QWnyXf/6nf+If/uEf+NGPfsjAQJ/kBHP/Ed8E8ekudv/oQ3omNOiMRsxWK0p5PzdD4mkpiiejeZC5hTnKb9zlRmgUP3kpjIlpHYaJDi5n3GZgTE1L/mXe8QknMDGT0cEGdvxwO1dC44iKCCfuZjmKIRkFsZmozXbmp5rY8fPfc+h0EIeeO0xeTS/9zRkkNaqw2azcOHiGOlkfiQl+FPdMMlAezwsfnuL86UB8Tvhx4E/vkFnVwvVEPzomDeimxol85adcvZ5Oam42KqONsZ5Goo7s5k5mBGmNA8zOWkmKTyQupwmb1UhHRRx+qbfYccifS0ERxMZEkZKbR7e8UwLxwd4e8oKiuHElitKGesJe/ReOHt7PrnP+DGvtUqMpliccU938+ff+pET743W9ibb8SCLvtqLXaujOSyQyKJwLv9gjTcWLKdfYY4HcbR2iLsWH0hExylvjo3UXy3YNKXG+3GyUYzVqqIk7yc36BnYdCcD3SgSx0VGk3CxgcNosgbhDP0leih9dk3r00xNEvvwTsvJyyRUKbFYrpRln8S8eQDdSjld6PRabmfzYAM5fTmRca2JioIOwfTu5EhFDbEIsUekFlKdHkhgZhXpKRdapSwzq7RiHq/nD+5cJjY4jLDyc1II7jI7KKE6PYdvLf2T7qTAGBxo5siudKbWSyqAjxN9tpKsmhfBbzYTt86Ooto+WvEv86ZX3CA4O47vvxCJTKMiIiCf1ege1acd54YgfEWHhJEbGUNExSG2yN3cG9diNI/gfuYHRsYTTuYbLuUDe0fM0yeSU5sQwoLPjMA1ycns29tklIafDRx+toZTV8ua//4LDQTHIJ6bIOb+dZ187SWReK00Zh3jb6wrhkTHEhMVS0ixDM9pLdlQAf/7dLzkamkd9XiwfHriDSt5H1d1SCitbGOwp52J8CgqNgdaiWF769Q4C0/IoTjrEi0f9CA8LJz48muKGUrb9ah9dE3o0Y50c35GEXNbFlf37uRQUTkxMOPHpN6kuKKLkTq20RKEZbCYlvIQ74ad45aUdhFwOIODQOzT1tHD2RDY62wKanlryC3KIf/anJNYNYbFbuBUUQ0X7iAfE7zdqj9zygLgHxL9xIC7WxIXATXR0FJd9L1JbUyt5nz/8hLtB3KrpYPu//IHLEXEkJieTmpFBXVMbucHxtBYlcK1liPmleSryy8hLvcWu15/jXGgMwd77ee1UEAPjaqblZbz66+e5klmFwzqK//uvcykykdhAf/xvNDE9NkJRQhYqkw1D3w2ef/0siclX2fXbt/BOKaOnPpXUmnHsdpsE4vX9PSSFHSWjupvx4SbeeubfuXD1LlkXDvKDZwPoHxogM+IcZy6Ekhzjx7tv76K9rZwLp84QEhlHVJAXZ70DaSuI5VrzIAtLi9zOjmb/sWPEJ0Sy99Ufcy6jDP+TFwiMiCMhIZHolExk43JOfpjOYN99EC9vaiLhjR9T0t1HbLg3Z9NrsM0vSt7zq4t2iv3f4V+/9xeax3Soe4t45bUjxCfG4nv6AClZ+dwJ3MFbZ0KICw9g957LdAxpaEz3o1xhxiVAfGOdtSU7ueEBHD/qQ2LMRd796c/Jb+ki8JSPVL/4+ASiUq4zallgfeMj5q3TZEWex+uiuP5LvPPWhzRVF5F/9w4Gm43yTC8C78rRj5RzLqUCeVshLzz3Ww5eDCP92nU6ulpIvbSH4PB4rsb44h1XSMv1aAKPeNE9NErmCT+GjTM4pvo4tv0UIQkphIWEE5tzh4ZsP44FRRMXEcD2XeHUN9ax98e7SYiN5viLLxCcV09ndQpRhc1E7D5BYNJt7sZ8wLHAWFJiwvjnnx2ioKGLtKRILiaX0nQ7jBd3nSElJY6LZy9TJxujIc1X8glwmEbwP5GLceZhEG+WDVJ2Iw653oHDPMjJ3dnYxUhcesA/wqKW4f3mjwhKL0RjMNNbHMZf3jlAYcc4IzVRvHXEh6TkOLzPBlPWOURt+nl8IuKIvnKaP7+VRFluNK8cimdMb5em8QVTQCevwz8xnQnjDIapMWIPP8vxK7HUFQbfq/+FMwFUd8uI2vYWRy5FEnRuP9/7w2WGR/tJuHiQKyExpESe40JkDh2lpZSXNGC2zaAZbiExtICok2cJCknmarAvO9/4PdnFdzmx7xp6+yJTvfXk3y6gIvlDXjgYQGJMEL//9fukV8lY8kynP9y0feyfB8Q9IP6NA3HxDIuR4sLCPCLam9PpfCTVR3inL88ZqU5NJzMjk2vXr5OVk8PguJaxngEMk3IUBhurrlU0kxrGxrSo+hu4mhRHUnIyeXXdWGfmWJo10NRShXzKgsu5jFreRFJiPEmp+QxNmZl32JmUjzK7uMzyzBSl1zNJTL1OckoySXfbME4NopiekZyjxhpa0Vos9LZUUNM9iMVuo7vsBgMqI1NDzdxpG2V2xo52sIOcxHjik1JoGFAyP2tBUV9OUmwsKZlZ9I1PY1UOoNDbpIbYqlNSWnCdhPhYMnNu0j6mZ2q4g6y0FBJS0qiXaZiZt9HcMIJQ8xtqaeHWlSiqOmTIyvJQW2aw6kbJr5Oz6HRLp26sOTFPdJGT087M4hLLSzY6cq8TFxtL1q1i1Hozdv0IqalJxMUnUtnWx+z8IrqRLjQOsYa7IYmsfLThwjjZT2FmAvEJ8dzIy2fcaGd6pNNdv+Q06mQaFlbdjm0u5xL6oQ5uJCVI118/oMSmUzKhUrK4vMzUaBs9ahsLdg2dQ2oMyj7S0tNJSU3jenY2Cq0JZV8j15ISSUjNRKa2YFb3UZaXz9C0kZHmTsmj2rm8gFbeQFJ8HMnXb9E9psWikZEurichkfKWXkxmE815KSQmpJKflk332DTGqSEGlEaGK8tJzWtCNdhIZkY6GZkFJCSmUNYzyWBfKwU17ejNOhoL0olPTCK3tBGTYxbdcCcq2yIri3a62sZZdG5Sw9ZdjDe1obdYUY8NYF1cYWVJ3LMxaTS61XavLDjoba5BPmmUHM1mjGM01zUzZZ1jccFM251rUv1zS5vRWexoR9tITUmUbNkkV6KeGCQzrxi1ZV7qNIl8F606egZHmF1aZXl5AY28jfbuAcw2/f36lzRgtM2gVnSRmBBHfFIyafltOOZmGe9p5pq4Xynp9E/qMavVaFQ6lpadzNn1yGVKJrprSE++TlbSVZISUqnv6KehUcHCiot5s5bxyQns5kmqMq8Sn5BI8tUCBjVmyTvdsyS+dfc/+fv0gPimqpZQ1nr461Yde2ys8E2lssce94D01w7Sn3Vvnqawq8I5TtBiHl5ff/jFcfOtXZIX98POdCKd4OGus7Yu1vEEz/W+pveDuQiAEzz0T57vTiXx1CUe8Ba32c2xdq2uus97MDNpe7PcBzTEhUqZ4A4LR8AHy9lYX0U7UM6R1/dQI1M/ks70iew3yxB67CI/qe73yl2T+MWfyk8W3OlNbvW9ujymfu5sP7rHgb6X/tGVevTejzbP3+TLC3tK9/Vj3HyRt+BHi/sttsVXpBPXKPH4xT7pfrp5/Q8WJu6ziDvgfh7WNr36N383OfnCJiJPweUW/Ou/xUfUW3j6i1mNrWty88ndz6LYJzrB4hl8EnB8sP4ivfgvcdQf4Ppv2Veigz2ODC5iL4i4BBKXXdTv0c+/9IyJ+j0un7+FEb9BZTwdID43y5zdisNowKbVPfS1G0w4bDPMzz1KQWuOWYcdh8XC7OyjZDQfdY5n32eB6t/6+NME4k/+7n568/dlhHERjeXHP4/a93Cazz5HNLiry0vY7XM4xaj74Qye6N8XOedxGT/umsT+v6YcaQ35cYU+uP8L2fnBDNyqro/I5qFEf821PJTRE/x5VF0esvOjEnxGvg/X/+F/W6c+eu/W0Sf/faiuT37a32XKpwLE52Yc2CcHGM1KoTcsgu6gELqDQ+kJj6IvLonBNpWkKf4wuMwxPzeLXT9Mf2o60zoLc48Eeg9oP2y3p88e30wQ/2a3FxJASiPPb/Z1eGrvscDfuwWeDhB32LFPDKC8k8tQ2lV6A72o2bGbvqQ0Rm4WoOzTSFPs81tT7nNuAJ+fc2BW1NOwZx/KMQOzM7MSsEvT8VKaecQ50nmb0+5zm/8fPbJ/+gDuaQfgL6N+XzWI3wesL2uc8PfebHiu32MBjwWeFgs8FSAuRtRzdhszFhN27RRTdTm0eAcwPa7FYbHiMJuxjQ0ymptE8/GjtPkGMlTeit1uxzxST+PuPUwOa3CohhjLiaf15Ek6g9PQiH0mIzPjPQwW3KTvagItx7zoza7AqLU89WvFXwZAfhPy+MpA/KMNnM4VqWM3M+NgfmFBiv4k1uI+/0esla7jXBHrpw+ev7VW7Y7LLnUTpNjZ69K6pIh+9rf8iA6LFHNarIWLWNqf41rFGqnL6XSvD/8tK/33VpaYAVlfl+7P6qoLp9O9Jv/3ZgbP9X45Fng6QPye89ksszYz2uZ82vxD0OvszM3NMmMxoMxPof6t3TSEh9Ny9hC1x/1QD2kxDdfT+OEuxvsGUET4Uv36q3QF+NN8Yj/1F2IwjIxi6LpN9WuvU3fCl/6oy9S8v4fejBYp7vE3AeS+7XX8IiAuAEd4pYvvxx23pFdDckhaw6ps5YzXJby8ThEYHERp+xiLy07J8Uw0ngLohAON5Iy2tubOTxKSEKFH3Q5OzlXRyK7hXNKRkVjOrDh/zYXYL3431p2MDPQyMKSR8l11rrBoV1PR1oVlZkHKRwiwbNVTdAbEttgnHH0eXJ4UICzylI5tCkAIUBYOba5Vt0PZfYcftxOWEHgR1+FcdWI3aaUQq+ohOZ0DYyw4VyWBE5Gf9N1MKwllSA5GbuciYc9V5wKN6deZnFuRnLQk+7hckoOUqLPbSU4IyPz/7L33dx7nke/5B+zc3fnh7u7dOXM2zJk9M3Pn+u6MJ/jaY8uSaMmSZVmWbFmSZYk55wwiEDnnnHMiSOScc845Z+DNEfFFIPXZ8/QLQCRFSpQsWaD84pwXb4enq6ur3+5vV3XVt0Ti37YkT0rskpLBzMckthHNOMzHZH7AMSeNif2I5LJPm64I++0mhu0m4O0e997DkCTb3EBD2l40T9lp2iIAUCpj20mYEtua1laQLSjM53inQYj4jUhUstK24mFL2Hdrp1mIkLezbKcRjKTjzvkRY++LZjVSAw+RjGhuyiE1sJGS1x76zYhErb1lIgFxZ7udY5ZkiXO7YUI3NUxd5wAq7RjpybWsCB13zruwiXj4MicCCpAX68yJaNKxS8lhOw1LtkRjH3MS29cDCRYpz5sF9j+IG40YNSrmK8rpz6litq2T0YxUGq85MN07i3KomtojRxgsyqbF6gxNMbnMNTYymZ1I/bGjDFU2IWvLo/a6E1Ptg+gX5xnzt6YruALD0orFG997gPr2XiV8WRAXQLe2tkZXZxeFhYWMjY1JN7lHLj6pWYWJhY47/OTnYXT3DdFSnMnP//Ui3TItGsUcjXVNdI/Msb69zaZphbmJQaoa2pianUapX8a0rGakq5W6xjaUuiWWtVPcPJKIUquTOMQb6xsYnZWztb3B5OQYIxPzrBll9DTVUl2WjXN8LuMi4qOeob2pkd7hSQn4RcnN2MgILU3NjM0qd7KIzVm/glpTPjNMc0MjY3NKVtdMGGSzjAz00dbSIZURiUxnkQUvsniXtQt0NNTQ2T/GgmKRAue3+LltGh29AwxMTKJanGV8YpT21jYGh8bpa26gQ3C+r6yjVykxrq2zvbWBWq1EqVaRccmaXoUBo14t6dzcNYxxY4slvYbF2UlauqdYWl5CPTdKU0MjI9MyiZVNo1xkbLCfuvomiX/dnHn8gO2tJabm5jGJh541A2MzMgxGDRODndQ1tjMxr0Q8hCgXZhju7aKhqQuF3ky/KrLC15c1jMkMEvCuGVXMq/QsG7WM9nbQ0NaLTLfE5sYaizNTdHYNMdpZwG9fPUJl3zRGnYKxnjaq61uQa5ekLnbquRFJ796hSeQ6I+sbJtTzgtu8hcGJBUwbm+hlc4wND0g0vZOLagw6OUrdMqsGDSOzClbW19CoFaj1S6gXxqmrrWVgfJ4l0dBma5WZ4V7pNzOrMrC+uYlRPsf48DhTU4voZFO01ddSfjeVuOxCZhRTlJd3oNVpGO/vprFjkMnJcfSivGxFw3hPGzUNLcjUBsl+0zOzTA10IdMZWJjopbG+ib5pNWubT2t68shVYZn5Dlpg/4O4QY9BvsBscRZdHu60urjTaHWVyosOTPfMohyspubwYQYyEmm+cIQ6W3c6/Xzp8Han6dZN+isakLXn0ejky/zINAbFIuMWEN9XDy9fFsSFZ1JXV8vPfnaAv/mb/4eDBz9mZmbq0VpxAeLbJmbb7vBvL9lSWlpNXqQXL792i6aeDlIDHQgIDcfH9ibpjRMMVZYS6uZNRFwULtduEFfRRXFMEAHegYSFeBEcmczweC/XP46hr7OR0Nt2hIUEYHvTjqaJRWoLKinPbaLAyRonr2D8XWw5cjuc7oEuIq2uEBwUjIuDA8WdI3RWxXHV2oHoqFCu2EQzbTSxvf2ALeFJz7RhZ+VKWGgEdvbRtA5OUZfkjL1DELFBXlzzLsGwapK8tI0VOXc97AgUZCW+YWSW1JB0400OnAqhuLSeuroWOnKDOHcpgKhAZ6wv3SA6Ih4fp3PEtYzTnHGPrskFVg1y0jNjKegaJe28FU0j4+QkheDmG0qgjy2Od5rpLMvE7YIDAYl1TAy1ErZz/DY3bGgYmSIzxR9HzwBiwv245XoH2bJJ8rpNK5OEXblG/7yK0YYk3FPKGGwvxNUhkKiwEK7eykEuXyAl0B0PzzBivG1wjWtjeX1L8rj1042cvhHNvEpBXWIIdyo6acqL5JaDH4F+jtjGFTM92U/g5Zvcdr9Ha3E8Pz3wKmnlzRRE75y/YE8Cw+Lp7WnC/qoHQcHB+Dnak1pcz8xYKzcuOxIeEoajUxSdY/NUJbhxy8af2AA3bnjl0V1xl5CoWnqKwjl4xImBsWHS00PIqizFxcaFkKgYvDyCKSjrYqQynJu3vIgM8cYhKp2xWRkNyU7Y2vlSXl2Dk80lvP0DcbG6jF1ECmOTHXhdTac4PwMnFxfio8O4eu0SdaNTlMaHmH9/QZ4EhSfQ31vNuUuXCIuMpbm+kkB/H4IjI7C/6cmw6rPd1L6DeGU5pCdYYH+D+IIWo16LbnKIHpszNHtHM1XTwGR+Hi237JnqmkY5WEXt4SMMZqbSevEcXcWlzLe2stBSzejdVKZ6B5F15NPo4sf86IwFxPeB5/3464EvC+Ji/N076fwf//v/xl/8p7/g7/7u72morX/UG5c88Q1m2jL47987hL9/BD7W1/nH7x/mTnYC1z74kPyKSrJDrvLqm9GEOoXiH5DH4vwEyZ6nuRV1jzMfXCY8IYea0gyu3DpFUlU11/4QSXFSCB++70h5VTnh137Gb2JqyInNIsUritf/7Sqdg2OMthZxPSCR6oJIXvjX0+SXlZPidYzXfDIoy/bjhEc605MjhF+wp1W2LHFnr6+t0Jlxi1fOR1NeVY3j74/gnVpJQchJgnJamRxu4cSHUSgNq1IIeFU7jPUbb3ArMIvqyhY6e4apjj7DobAamvKLKcgupjbhOrYxNXRUJHPD2Y22wQlq8v1xy2qn2DeEht5RjOppgqO8SKnrI/XcTUrrq3A9/QdicyuoyAnmB6+dkrjHQ1x9GZtT0ZQTyu/fc5B45COuvsSvw4vwD/PBP72S+alBgi86MaBalkLdq0taMlwO45RTS/RtV9Jre5kY6aGytIHKO3EcOBTG2MQo4QFOpJd1MtNXxPXzd1EbTZL3vaSdxfW3r5FbW4/NGT+qGjsI/PhVrMOzqcyL5MDrByltrMH/wlnKGkdYnKjn7Bvnae5p5vxH1wiNy6a29A6Xrh3E3vk0tlH5UgOY7GA/IqLzqEyy4V8OBlNeVozPseP4ZzaQFXQO95Q6JgdquXQ4gtbSEryOexFub8Mrf/smyRk5BNufIjXOkWsh95helFEUFISnjR/Br/6UhNIO5qd6sD7vQGZNFyVhJwjPa6CrIo4f3gqnd2iI9sJQgpOjGRqs5cKbPrgFeOObU8fsWDs+H/+ce3U1kv4hsdnUlNzhqtUxIu7F86Nj7vQMjTFYkciHx68Tk1NGVUk1cq1RaiX78KuZJ9zvLYu+gxZ4PkB8aog+2xM0eIQxXVVDr9MVSg9dYqCiF1lvBbXHjjPe0kKniw0lB50YLi5kyN+T6g+tmO3qR965A+JjOyAeYAmnPw6k3+b8lwVx8e6ztraaH/zwB/zN3/4tr/z8MCqVWiKh2LtGdzzxufZ0fvpBElqNHo1ikbs3/wdHrKM59YvzhEfGEB0bQVRuGX4+foTfqZeY0YqiLmATk8mR8664+YYQGx1JUlY2Pf2tXP9DBAXJwbx52I2oqEiiY8MpauunMDmHNO8AfvS2F1MyGeqZdol7urogmu//0p6IyAhiosO4V9tGa3U8fsWDGDQKsqxd6FCYW02ury3TmnyBj+38CAmLJiIoipLmfmqjblI+pkSrHOfawXjURsGGdp+N1SUWRzsJcb3Na/9dUMtmURV3jpMxDbQVllCYXUJT3G2iW2YZac3DMTyasQUVXfXJ+OV0UeIXTH3PMAbVJJHRXtypFyB+g9L6GrzOncA3LIrIuCjCUnIpv5NJUVYpxtVVmovjePOwK5ERERKdaEFTO3cK75LXPsWSVsadW64Mq1ekd+Mba6sM1d7j6HvWHHYMY2BqnspURw788n18ff156WQkYxNj5KZF0zIuR7fQjuOlTDRSdOI+66vLNGa686GdDy4hsUxMTxB64iB2PiFERIYQFptGR2cXGYFxTMg0iNaz1391k9b+Dk5e9sDFO5jYqAgSUxOIdz6GV149CwuzlCUKRr18SmOu8KsrAXqt8AAAIABJREFU7oQEhxAfHk1F+zDVUbfJ7V1AsziIw5kExkfHCLQ6xccXncgIc+K1gzZcOhlFXrwL4WXNaJdXaM6IxM/VHZsfHaZubAGjYRHfC57cq+yhLvIGpYOzDJaF8LF3LnPzCyx0lJKam8fIUB3n33LDw9WG9OpBtIoJUi++TlZtLScuu+PsFURMZARJ9+7R1pTFqTjR3lTHmlFJR2URF4++yo9/+gOKB+ZY2xIdyfauAMvEn4kF9hmIL7Fk0KEaamQoIxuVUs+S0YBBJWO27B4djva02tvT7uRLj7crnSklKEY66QsJZX5iHll7Ix2urrTa2dLm6MFAfiOa+QU0460MZuSinFdg1KiRFacxViAoIi3vxL9N8N7d95cFcZF4tLK6SllVFUl3MhgZHZOSrB65ZiVPfBNZ913+4yc2pGVmkpUWg82HH5OWWYjT2fNEJaWTGOBOUMUA2Wkh3HKyJ/NeEjcOHcAlvQwPazcCohJJS00lJjmd4elBbE4l0FicLrXCFPv2d3OhalxOeVYJeSmFnD30Lj7x6cQH2nHMwZ/25mIO/e4acekZhPn7kdc1Tn9zGtFlo6wt6ci396BXvSYB3ubGOlN1wXx03YP0Oyl4uYZSNzBFa6I9tdN6lvUz2J5NRSfC6SKTfGmGyNvuJKSm4HfrNv4BKTSlXOGYRyJV2cWU5FfSkeJCco+cmb4yvBJSJHrVodYMIov7qY/1JzQmjqz0CG7bXqCwY4S7V+1o6O0gwf0SIVHJZCT44hZTSFtRMZVFtaxtbjDSWsSlc86S7f1cnKgYnqawLJfKnnnWlzRk3fZkQr8mJY5ti1cEC8PYfvgGVv5pqAwGKmIucs0zgrSYEH76tg0VbX0UZybQM69jRdWHq1UehlVzFYDoZS4bqeTQm7/FN70GvUFNod9JnH1jSU8Iwj4ghenxYfIi01jQLbOi6ufmL0+T39CGp60HAZGJpCQnExETR21pAB/au5OWkoDV2Qu4RxfRVhzEuxedSb+ThLdLII3DMzQnu1I2qpb6r7tdv4NCrSDJ7yYn7fwZ6S3jjRd+jkN6GxMtGZw468TdnGz8XG2ITrpHqddJLnnHk5kWw6XLITT1zdCScJvqcSWq8QZOvHuN+DvphNpfxj04kamJFm4ejSQlOBgnpxDupQZy+pVXyGnuwMvWfU//yPhk+vsqsIpvxLi8zFxPA9HhYSSnpmB75ueE1o9hktqKPnIVWGb+DCywz0D8aclVgnpVj16tQCuXYTToMeo06DSC4OUhpralJYxaNTq5DL1a9ei6fRhG3gWxP/fvLwviz3ZdCrrMbXQL/YSGBOLv70dQaBj5rcOoRaevymxcXVwJDM9kUmNkpLuKUF9nHB1suXD0BfyKe5jtryMq2B9XrwBKO6bQL+moqxlCpZylJjcBNzcPwu81oF5dZ2p8hvGxBeZ6qgn088TT25vk0hYWFHL6azLw8vQkICGPGe0SyoURBqY1EmvaZFMbyh3AkrLh19VUpoTi7u5BfE418yodssFG5g3rmNaN1NUMS0lMIlN7e3OJvtJk3F2d8YtMpWlgBuV4K7HxCbS0DjAxOoVssIVBxTIG5RSdQ0MSv7taNkrfpJLF4WZiQvxw8/Qku7iQ8UU1I9UNyLU6JjqqCfZ0xysglM5JJbLxCWYn59h68IAVg4K6vEQ83D0IzahFtbzM5PQEcwojW6ZVxpra0a1tmmk9BWWpaYXO+hY6exekJLjp/lpCAv0JDIjG3z+AnKZBRod6URjXMK0oaW2eZF20nxS0oQ+22VxR0tRWSb9MJ2XFq6e6SfL3wd3bn4q2IZZ1Wib6hllaXUc0bamLTySrZoCZgXpiwgJwcvelsHmEhclOYnztcXZ04MPfncAtppI5+Rw1qcF4evkQlVGCXGtgYaiVKe0KplUtrU2jrJrWmeptp721myXhAWfnMCHTYVpW0Z4eL+U6RKVmMjKvZEkxTGREIM6ubuQ3dKIxLiMbaGDesIZpY4XBqiQCvd1x9/KiqLEDlWaBmspe2muzCPBxxNH+Bh/9x08p6p+XOPrjwgNw9vCjoGkErWaOxoEF1tdNrKjnyEoKx9PDg9CYIhY1yxaa0me7MXznRj0nIC7A/VPSlocJXB4FwMfGWIB7XyWwPXquPn1g+2ZAXCJ5lpLFVldFxGVJ8t5Nm6K8aAPT+hoGvZ6VtXWplny4MY1LB9/j5Eev8/57nnTLDNKYleUlDMYlNqRyJjNXtsimXl9bxWAwsrZukho0bG2JMrAttjZMrCwbJRrgNZO5BG7DtIbRaGR5ZVXi0BbZ5aIMS5QQSTXdOxzqApgFkO/KFpnpYr+iBEp43iLjW5QfiWlRwyWytzdM69JxCNnrpg3peEXmvjQtOM53y5F2yq1EuZQofRJyhK6ry0voxXGYTFLZ1bYoY9vaQnjAIgq2tLxqPnZJDzP3ttDHtG4+/tW1dbakmucnH5NZzweSbFHWJUqwRImV4IYwGs2/AXEONiU+dnP5llT+JvF+i3Moyra22RTlV1I5njkBUOhtWFqW7H9f4iXfKf0SpXYmEyur65JtVleW0ekNrJvWMc628eGH73LszCXeOXKJsp55VtZEk5EVM22zOD87euyWkomoj9BHlPiJ8y5sI9lHlHUJnUxr6HU6qRGJSZQMbm2ytraCXm9AnH+p/Gv3/N2/L2XSrywZMBiNrAubi1K2jVVaMqM487vDHHr9Dd6ximfesMr6+hprK8vS+ZHO57aoLd85zvv3pXUSwZV4eBEc7t85eLIc0LNY4DkC8U9v+k8DA8vy59NG3xiIP8sVANL75bVlA4rZafr6x1EYVjBt7jYeeUYhlmH72wKCL37ThFazwNDwCNOLCglkRZOQb//vE9aWl5BNTTA4MoNWv8SGFBrfD7p9+9axaPD5FrCAuMVb/9a99W8bxMUlIjxEM7mGmaDDkuX7+TeO53HtHpvdDmGLmN8vf7u/P+H5i0jLPlJtv5jIosdTLLBvQFy82xYfEXa0fL47Ntg9r58XJdkPIP6U68Oy2GIBiwUsFtjXFtg3IK7X61HI5SwuLFg+3yEbyBYXJY77bwLEhSf1+d6UuZ+2oAKVKEfF+3DpnfJX88Ae8eS+BCf5N3IH2OFIf7rXJt6Z70QXHuqVvUsX+il169O0M1PR7o4X7+PF5+v725X/bF6npMfucTxFCen8PNjpC74zRthHyj/YF2HzpyhuWWyxwB9hgX0D4uImv+u1Wb7NUYnvih0+D8DFuq/iiYsbthmYd7KgH48/SolfWyhG67l81ZYrVy5g7+RMVt0Qy2sbXykJSEpaWhonIzGWmSVzmdcfce39UZuKBDhFZw3lwzI273/ymfpgkfS2tbZKU1okRSNa6eFFcHMbJ0rIaBjFtHX/c7OZBWga9SrkGi0ra6vIVGqJqvWLwf/ZDkvIV3TVUj60yMYT9H9cimGyj8a2Doymbe4/5Rns/vY6TekZjBg3pDEiUdC0NE90aBnLps2vdM4f18Myb7HAfrPAvgLxL7rZW9Y/n4lrX3TeviyIi4xrpUpJ+p10fHx8KSqqYW19/VGvfIexbb49hR++7EtdQzOVWUm89qOrdC1q0Mhn6Ghto3dsjqXVFeQKBSqtEaN8kvE5BcsrBonzW6VRMtbfSXNLO6NTC2gW2jn3lhV9iyrmZyeRafSsLusZ6euipXMAuXFF4jpYmByjv6ON9r5x9FLDFXPzj1WDgimFQeLoNqrmmV1QoJfP09PRSVffGPrVNQk8J8ZG6e7soG98ntUN0YRDNAERGfAm1LOjtDQ2UxztTWRlj1Q3PDXaT1tbN9NyvcT+JkB+Y1lN9h/eJrltGsXiPJPTM8x3JmGT0oFSIaO3q4OW9n7mlUZEYp9scY6x/h6a23uYlSloTXfk9RthDA72YG9zifDSXpZXlpgdHaCptYMpuQatRsbInMacEa6TMydToZydZGRwhLl5BQatjP7WJjr7hlDrjFLGuGpuTOIqL4nxJqLCzNcwNTpAW2uXpL/IKNeqFhgfHqS5tYPJRS2zHZWkZ2TQ3NJCS9cISv0qguFOMTNGY0MjQzMy9Et6OiqKmNLqUIvzKwigWiq4dDQJ7fKaBcT3G/pY9PlaLGABcUti23OX2La+vk5Obg5//X/+Nf/TX/wn/uG//ZCBkZFHw70SiJuY68jgB684UFXVQEmCP6/90paW3naSfG1wdvPC+foFUut6uZN4h8z8dhqjT3HmWgj9fbXYRsSQk3yTI1dd8fJwxFFwXY82c/GVSxTmZODvE0Jr/yhtBWFctXLBzc2W63HlDPa14HP5HLedfXC4forQOlH3bO5epRgu55KDIF1RUx7uQVJuLVlXLuHgGY6XjTXZ7SMMdJZy6dRF3Hx9uXLqOnXTOgmYRaOSZXkv1heO4mDvyMe/fRvnjBqGOsqwvuGEj4cnZ64nMqMTtKzbbCwpyTr7C+JK64gLdSQ6p5qp9kSuRlVRkBaPnZ0n/h7uXLYpZ36ikyBvG1x8gnFxdsDeN4U0z7P88O3rFFWWcey997GLKqOvJonzV5xxdXfgVnAizQ2FHL4SzZxSRn1CAMnFTRSE3OTsWVuKq6qIc7yJi5MHDrY2xN4pRD7ThfXFozg4mPV3vFPFcGc51jed8fHw4My1BAanJylI88ba0Q0vTyeOX4umuSYXuwuX8fQJwvnWDYIyOpjoKsHaxhUXT3du+/pT1DlEUWAI7WNDJAbe5OYtJxyO/Z5ffhiHUr9iAfGvBTIsQvabBSwgbgHx5w7ETesmMu/e5a/+y3/hf/5f/pJ/+Mfv0dje/kQQn+3M5Pv/epLImBTCXe34l/9xhMz8FK68/zH3ikrJCrnKr95PJTc4gQSfZDyOfcA7Pz5OekwIfpGRdLQXci+/nPykIC56hdI3WMfv/v7f+dEr7xGUUc/szARRhw/gFJNLeUE8P33jJOWNNURcP0Pz8DR9FSFcTOhkXXjTooZYN43fsffIaWrF6nQg1U2DdBfkUVFeTpz1IUJLW+ltLsXmVDCDU9MUB10lsUsu1WqLevPhQkfe9M1idGqanOBT+OWWkxN+icMOSZSV5nPxhTfI7FdK9cemJQWZV17iBz/4EcfPu9A+Mc9idwrXY2rp7mihsqSSnCh//uNoCpNjrVj7hlDfN8VAexMRzsGUZXjyoc89JieG8PJzIb68g4yzr3POL4Py0kyOnLjE3do63H7/K/KbmrC7GERD5zjFUVcIzGpksqeIX79ygaS8Su5EOvGxgwslyVa87nWP0akZcoJP459bTu5D+l944Q0S6ntJTAklqqCFqclhvI9aUVubS0BEBH0T83TW5OHpmk+Jz1VOO0ZQXl2Gq5MNHrH3SDh/g/yKQhzOudA1OsVgdSo//UOqRFX7lCj8frsnW/SxWOBLWcAC4hYQf+5AXLwL7+/t56033+If/usBLpy7wPKKaF/5UOLVjic+25rMj34byczMHDNTk6Te+BGHbWI4+fpZ/AJCCA4LJSq/mY6KPDyun+Ojq4Ek+dvxq1/fJD6+kqKA8/zkxQ9wcL7FOfdgunqr+eiff4zd6Ws4uEYxODJE8Ee/wcEniKDQYLwjUmhubibTNxzF0jLygSwux5tB/JP722yblmnI9ORDBz88YzMYGu3D/4N/5+jxa3ieegf//Dp6mssJ9i9jacnA4F13EjplEogLgpWOhONcShRMcCo6MnwJyqsmK/AwJ2574esXSKhvGG1Taja2thAgnnb+JT4+a4vVlaPcqR9kviuJy6FFhLqe5d2PLxEc4M2/HY9ndKSF0PxyptQrzI0Mc9crlJpcP46F5rMwN05QuCdpNZ0knvoQa69AAoOD8Q1PoH5wlIa7rnzk5I9ndDIzC0rqE5zJH1hENlTO6wfd8A4MxsfPl5h7OZSGfMzZuCYWlGo67vo9Uf+qrn7yyjMpH1Kg1ShJOmtFY20h94oKUC6vMdHfTKBLLnme9tg6exAYFIx/eBQFNY0knLlGZmEWVqc9mJQrWZxq4eQfEi0g/qVgwTL4ebKABcQtIP7cgbhIahPvxeVyOdNj44jw+iMALq7AHRCfakrkv/3jGYIjwokO8eXCr94jPjUTuxPHCIiII9LTGd+yEWTjLdw++3uuxlVSkxvJgVffI6e+h8SP3sLaN5QYf2veP32J0qoSzr1yldbeLhzOXiMqp4a7jr/Dzj2UhEgfbngnMdjTQbZ/FMrlZRSDWVzf8cTN7GXbjLfn8f5LrxCY1czUeCunX/wlMVGxuJ9/i+P28dTWlBLiU8bykoEhAeJdZhAX7GCLLcl88MY5giKDOfuLA7gkF1GV4cBJGw/i4iO4es6DftWSZB+TCKefe5PYhkEyk/256h5Ed00053wyCPE4h2doPOG+LvzXV22oaa4mIrOYWfUK86NmEK/P8eagnTcdA/0EeFwhLKuEcr+DXHUIJj46GEffCPrHp1gcKOa9V97ELaEco1FPS4orhYNydLOdXDx4A7/oOAL8AghLz2OoJp73Jf1DOPvGz3BOKqQ6w5FTNp7ExYdz9awHLePjlJbdo2ZAjk6r2gHxIu4VFaJaWWNioJlAjwKa012wuu1JXEwkvgF+5Nc0kyx1YWvE5dgxPIIi8LI6wvd/G49cZwmnP0/AZNH12S2wj0DcTJkq0avuUax+fiKXyN7+vKSpL1r/edta1n2+7b9O+3zZxDYJox8psXpSoPQTeLCNQTZMVGQ0sbGxxMXFUdTUj0opp606j5DgYKISipjWrbK2rKG3roLuSTmy2TEaC0qQaQxMd1USFRJIUkIYEWGhtPWOUJVVh8KwzGRHJaVtQygnu0iPDCckIpqGgRl0KiUTXf2sbW6yqp2gaUjJ9v3dKMEnGDUL1NcVMiQ3YDRqaL4XTkxoLPFREQSH5jAwM01396xED6sda2dQuSJRf0p0p4LPuzBW0j0sPJzGwUm0qikKUqMJCo0kq6aPFZM5Y397Y5WJ6lwG5QbUsinK61qZn+ymtmuM9rpC4uMSiIq5S1hUHC2DowyMT7O0tilxkY+19yCfHSQlOZ6eWSXNNUUU1behlY2QHxtFUGg4xQ1d6I1LrBvl1DWU0jOjkhLv5CNtTGtX2FhfYa63mrDgIMIT7tE+usDysobWwjhJ//DwCBoGJ9Gpd/WPkPTXGfXMzY6xqF2VqG+HqhpYnJ9ifHpK4o3Xa+R0dU6zpJ6hJiOZwKAg7hRUMK/UMlxVz7xKTWdDKaGhwYRGxZCUPyDZ5Nlvi5aRFgs8PxbYFyAuwNZo0KKQL6LRaDEaDOi1GmQytcQbbC61+hRUzOP1KBUKDAbDXmnaHrBI8j67fmnX694hlllaMsuU5BsN6NRK1HoDxt31u+O/7W+hjyDB0ekwaDQYxUenk5ZJPPK7+j00ToyRxu6O2x2z870rT5L1sLw/ctzn6veY7N3z9VVA/I+7xESNsuAh33z0PfoThEpe/9aWGUTvC97xJ9Q1i8jAfcHvLcq2niDk8xbtcKCLWmbBay64u+8/Xi732Pai/ltEIkSDkN0/we+9+QVlY7tjxbeQIfGw3xdZ89uSHT6VZh65G/HYfvAJgklM8ImLZSJLXuIEF/zmDwt9wrTZfqIj2ac0tl+k/xfJfHg3n3xynw3BWf6YLlKDmG1zVv+XkfewbMu0xQLPgwX2BYgb9DqUsmGC/N2wTapGLpcx1laGU1AyYzNyDDo9Op3wWkT9tBG9ToNsfpwQv0x6x+fQG/Ro9XqpqYBYb9BpUSxMPLJeo9PtPRAY9Ab0QqYAbAGOeh1qpYze0mjia7vRaDXodNq98btg8219L4mHGoWC2fpaWh3taTl/maGERLSzsyzp9XvRCDHOoFKx0NxEu4MTjZeuMHgnDd3iImLdrv4CwPVyOTM1VbTcvk3LhSuM3M1AMzvD4w8FepmMuZoa2m870HT1OqP37qKTycwPEA89EIhlU5UVNFlb03LxKqN376KXPbrf3f0//v2nB3HzpSkA5pn+nmGcgLNnlPbUXYrt/xgpz6DmI/sW45/FBma9Htn0mbbb2+JJij1h2RMW7Yn4vImnHcMfY8vP259lncUC+8kC+wLE9Xot8vkhIn09uXT2EtmVPQw0lODil0BXRwdFuXnk5pfS3DnI3OQA5fl5pKemYmsVQXNXDzUlBeQWFFDX1s3i/DhFBQUU5+Th65JC98AALWUl5BcVU9rQwfzCAq3FJZTlF1NQWMbQ5DRdNcVkZWSQHu5GWFEznQ2V5OTnUF7egkyl3QO/x8HnTzIvogoaDbM1NdQcO0rhyy9TeOAApW/9it7QYHSLIkRpjigIAJ9rqKP8vQ8o/NnPKHj5ZUp+9Su6AwKkh4Dd7m8GtZrpigoqP/xQGifJe/sd+qOipIcAAfK7nvpMZQVl7/xa2qeQWfzGG/RGRGJQKc2Av7SEkDeeny/JE/sU48reeYfh5GT0Cvmefrt6Pv79bYH4froQLbpYLGCxgMUCX8UC+wLERUtIxcIo8UEpVGfH4XbZkaL8DFy8wki0t+Z2YBxJscE4BEaTHmjLDa8IEqNDOX/ShewYXy7be5ORFIWTUyiNjaUcPWxF8t0sAt2SaG9uIik4mLsZSdjbB9Pc0U3goVOExdwhwNaZtMwsrI9fIS4mCp8rZ/FOKyP4/BG8YlJJS8phfE7OXhj+KeHgx0Hp65wXkQUB1L2B/hT+7AB5//Ef0qfgpZcof/99FIODeyCpnZ+n1cFeAu+Hx1W8/z4LHZ2SNy5eHQiPuzvAn/yf/MQs78c/Jv+FF6g+egz1xKTk3QsPX3j/TTevk//CT8j78Y+lsWKb6sOHkA/0SUAvPHzN7CytDg4Infb2+/LL1J09g3J0dE+/p9nlmwRx4aVJn72rY2f+q7p9e3L+BBPPg47foBk+L7Kxe16/wd1bRFss8FxYYF+BeHLEPdp7+qlMDeLGpWtccwnB5/wRbF08cXd3xT0sgeAr18numma8vw0PqxBSvC9z+LIbHp4eOHhE0dhSieOtRIZHB4j0TZYyfT3trnL9piMXrgTR3NJP3C1XWvpHyQsIIDk2lNPu95ieGqMqIYCArBpq0yJxtL6GlWs4/TMLEiPW0wDom14uQFe7sECnj7fkDT8MkmW/eRvFwMAeSIpxAnSFt7437qWXqHjvPeaam82gK0B8ZpoOLw8JuKVxOyBe+YePUY1PmMFehPCVSuovXjKPexjEDx1isbtzB8SNaGZmaLK69QiIF758gLojx1ANj+zp9zRbfSMgLgDwwTb62VZ83EIZVom+2Jtsra3QnplGVnU/G9v39+1FKjqqrej1bKytmylEvzFNxUPNA1aXV1lZXpWoWD8PPL8xNR4SLChjRc9xw/IqaxubD60Rk5+wolPSVdvIVF8bzVMqNh98lnb2sY0ssxYLfGctsG9AXCUb505cHt0jk4z3dRBx+zQf2wTif+I44eXddDVVkZaZT5bXKRzvttBbX4jzJVeyvG9yIzKf3s5Gku7mMdhfh7fzPSZmR4gNTKP8XgQnvTJob6zGyyGaluYBkp39aJ+cpSQslPysPM5cdaZ1tIsUP1eiM2vICgqirredKHcPKjrHMO4kwD0NhL7R5UtL6FUqRjKzKH3nNxS89KIElsWvv07zLWvUU1N7ICk856H0DEreeEMaU/Dii4hxdadPoVuYk/IJREhdhLjH7t2h5I1fmMe99BJFr71Gm6OT9MCwG04XSWqDCQkUv/bap+NefZXmm1fRizD+TiKd2O9gbCzFv/gFYp/CIxfTXT6+aOfm9vR7mp2+LIiLxChRKy6a5mg0midzr0slZhvMtKfz99//IT5FI+bzqOrl9L/+jItupSytLrOybECr1WFcWWPdZJL6Oi8ZzTkTK+smNkwbbKyuIKJFBuMyps0tTOvrLItESJ1eitIIoDGtr7FiNMtaWVtnY8PE8rJRStjU6vQYlwzoRQ7G8rpZ5voaIhdEZ1yWgGpjfZ21lWUMUu6GSGTUU3bjGjH57aysb2A0LmMwLGPa2EDQkupFkqNhhbW1dUxrywiddSKJUQDf6iorUm6IDp1+iZW1TUmf9dVldFothqUVqZe22N/K0pK0XV5iIjGJRSytmx6Sv8z6uomtzQ2zfCmHZEmykwBZEYXR6Y2srJkkm6wtGyVbLq2uS0l+wlsWDyNbG2ssGfToDEZWTBusr6+xuqef2H6D9TWz/cw2XWKxv5QzAZH0zarYWF/FKCJDhiXWNzZQTo2R5RdJXW4ocfV9LK2uSb8FkeMi5JtMJsSxSvuU9Nt4qDrgO3svtxzYn6kF9gWIi+QyrWqemtJmJubkqFUyuprKCE8ro6e9CldHRxycvMipaGZhop1A59s42jvi5ptGX38r0c7O2Ni7E5tVztzcIPfS6liQz1KaW01/czkuDrdxcXLCxcGZ7Pp+ylMzGV1Q0VFYTGvPCPV3gnGws8fVxY3cxh6KIt3xuH0bT99URr7lcLoAPnGzVM9MMxAbRc2J41QdPkyLrQ2Lba1SlvouOIoQuFYupyc0hNoTJ6j6+CAtt24x39kuydgbJ+RNTdIXHkLNiRNUHz5Mu7MzC51dUqb/3jhxg5+Zoc83gNoTx6k5fow2B1tkfT2fkaccH6MnOIjqw0eoPnKEdhdn5AMDj4zblfv495cFcZHBPTE+jp2tLW+//RZJiYlSlYIAjb2/nTrxiaZE/u/vvcjVW2mMLygZynflrbcv4RlYxMxgMf6ezly7eg33yDTaRiYp8XfC2dMPm6vXCc2tZnZ+keboAOxsXbC3c6d2ZJbJ4U4CHK24ZeuEg70VRYPzjLRVEO1qx9VrVwmKvsPoeB9hQW74e93k7LXrePi4YW99AyufchYX5mksScf65k1uOLiS1jLOVF8zccH+eNnYYG3jSFp+Da4fvcsvjgXQPT5OuL0zVg6JjEyOEePrjM2NG1jbhNI6ME5Lpj+OTjZYXbuOg38Svb1txDnbcPuGFVbX7ImX2tqBAAAgAElEQVTMHmZhup+s2ABuXruGrac/Jb0TNKTF4OPkj43nPRyvH+O3p24yPD1GjN+OfOtQ2odnmelvwe2WDbdvO3HLyo222UV6WyrxtLfD+pYTIalNjHY3kRruyuWrVjj5pTKpWZGy2TdNq4y3ZuBibc0NGzsiqnqYGukhwcUG+xtW3LxmR2TWAL2N5UR62HHrhjUe0bnU54bzi1f/QFRxG+0FkTjY3Mbazo3irnFmhvq55x1Oc04E0RXt9LcW4mh7m2vWdoSXdTM3O0VhXAAe9o5YX7ciNLefpVXT3k/DMmGxwHfJAvsCxEXIWJSKmT9GDOKpXadDpdGiVCqRL8wztyBDpdag02pQyOaZm1tAodSgUipRyheZmRXzanTiiX0n+1yr0UrrF+dmJcYu2fwCMoXIPNebs9M1WrQaNSqlgtnZOWRyBWq1GoVskQVpXi3Jehx0/uTzIrlNr5fejS90djDX1IRybExaJmy3p4/wjKVxiyx2djLX2IRmasoM9I+NEyVqwkteaGuX5AlQF8v2ZO28/zdqtVJ2+2JnB/OtrVIoXhr3BHm6+XnmW1rN8ibNYflHst2fklPwZUFceIcZ6dn81V/9X/zn//U/80///E90d3VLZUx7F6cA8W0TM62J/NN7Drh6B5LTOoD30SvE3c0jPLiQie5MAhMzqSrKxdHHhczGftIOvoRTci1dTYXcDk9lcHyKan8/sgoriLc+QnBhI7X5IRzzjKa3vRrbD14hrmmABB8XbtkEUV6Ww63Dr+CfV4ytiwM5Na0Uxdhx7GwQLY2l/OHXUQz2tuJ95RiBKfkUpjjx0kFXWpvycXRypaZjmLqcKOwdM0m9fBifhAImhjvxOn6Ke8U9aBUThAQGUFhYgv17N8ms6iI3+Cin/RJob2/C9uAvScgrxOXQe9wpaqWjLJlTB9yoTE/A296T7v4hChOduOYQT6bDWazt0xiYnCPezxs37zjk8nGCgwIoLCqW5GdVdVESfJjA5Cq6G/J478cHqewdINTHHoegu5TnpfDRi4dIiQ/nxDkrEnPySAiJZVS5xNb2fdaXdKQefpP43Aa6alJ4+wMHGhqrcDv8HhlFLXSWJ3HqZUeSgz24fsmRkrxsAoLv0tWQw3GnQCqba7F+/ceEpuWRGWbLu6dSGe7t5q53GM054UQU1RF97k2uB9yhKDOYF96zomWon1ifGyTlN9Jfl8LHR9KkDmwPPeLt/UwsExYLPO8W2Bcg/jhwWOY/rYn/c7DFlwVxEUK+l5HJX//VX/OXf/mXfO97/00CcVE7vfe3A+LznWn86MMIIoKSCfGK4ZULCbQ21xLqVUxfRQJH/nASNz8/rD1cuVvfQ+qpU3QsqDEoh/BPL2FwbJCkq+9w5Yod3qfexj+7gszgk7jm96BTzpBz9XViarvw9/Lk1HVvIiPCCAn14G5FCd4p+QyOz9OZF84t2yoW5ka5fiienrY6vE8dxSs4goioUJwDEmhpKCC9IE+iFR3raSTQOYd8xxNE59UwPzpAZnAU00odq/Jubv/+IFa3/bn42iXSS9vIiTiLb/kIcrWGisCj+CVnEXLtFN1zGtSKOcI/vkKKfyLp4dlol5cZaivH9oQHqc5uVHWPsrG5RnFsEjFheajmOrH9/UFuCfmvXyKjqIbYiz+hfGQBlWqKcy+co6StgxCv81h5BBMSHEqIqy9VLc1kJcZw6vAv+f2Rk7TP6dna3mZVN4/nC0cYWFCjVY1x9sUz5FeUEn7jJN1zKtTKecI/ukJ1Qz3xQb4cef0tDh0OoqO9lJshcbS0lnDo//st/sJWEUE4hhTS291lBvHscMJzK/B+95fY+4URERWGnUcYzQN9FKQF0bOgRavo59qhFPTL6390CeDeb8syYbHAPrKABcSf4h3+OYDnfjnGLwvigjhErVJz/tw53n/nbdIz0qT3oJ8Jp2+bmO+4w49fjKEmN4Lfv/bP2Ge10tNSTaBrDtmXTxORmkdnSxUu3s7EFTeRdPo6vQodRtUwAXeK6ekq59BP/kBDSxPpnge5nVBAQYw7J05G0N5axK2XfkxkbR8RHl64+qXT3tVNotdNStqa8U0rZnBikc6CSG7ZV7EwP8L1w/EM9tYRYneEu2VNdNWmc809ieGWIrJLilCvmhjvbSLAJYe888cJTi5lYmCAzNAkppVaZO0JvHYmnLbWJtw/uEpMVjUZHh/xB6tk6lrKOfrCAUIy8rl+5G2i8+uoK4jkxVdvUJwRjYurG40d3WRHuHH6YjpZHoE0DEyxsbVGbkQUgX6pDNbF8LNTYXvy43JqSPf6KRcSSmmtSONf/ukgRW0dBAVYE3S3nM6uKuxPO5N5L5P4+FQaW1qIdDyATfGQxPe+ZlSSeOolQnPraS5J5MWXPKVk01vH3iZG6JcfwQsHLhKTkExyUh6tLZW4vfgq6bl3uOnjR2NbCWd/+hLZNW00FiRwI6WR8b5e7u144uHFjUSff5GgzBo6G/K47BjJ2NggZXdCGZAb0CkHuHbEAuL7CHMsqnzNFrCAuAXEPxNC/1OD+5cFcXENiPfiu2x9Zu70xzLNJSa0LXRTTdj41zE/3k10YCJtU0rmJgcpzOtktC6TW5dO4Wx3khOnThOWmkN5WCIzxjXWjQuUN3UxOz9FpsspLp+4wuVTJzl23I+GxnKczn/Eu795i1e//30S22eZ6KnD1+Eax0+cwD6ulkXlNKWN3chUeqb7a0ipGEKvk5EYU4taraCzMInrJ09y6txFSntmUY730NbTzfLGFor5UQrzuhirCcfmShDdk7O0lNSiXlphRTmA36UrnLxwg2PHTnDQLYU77u9y4J3f89GRY5wILKC3vRzbd/+dDz4+xJGTZ7jXOo16YZS4MHeOHTvKpZt2NI8r6M4rYWRBzfb9LUYrinG+HcHwSCfeFy7vyT/qdYf+mjRuHP0tv/3t2/y/f/8xNeMiB6AAhyunOH7qLKF5HUwOtBDofJ3jx49ywy6GcZVRCqcLvvfpzlzOnjnB8VOnSW8cYayrltvv/hsffHSQIydPc7dlgqHGfNyuneL4sePYRlYwNz1EsI+jFB3pKY3j9MkTnDrrRPXwIsr5OZrzyiRCqPKeMWa7S3A4c5oTp8+SXt2DVrlIb1Mp8waRQDdHQkwDq6atr/nWaRFnscD+sIAFxC0g/lyC+Ndx+QjPfctkkjLOt7e22NzcEj1KHv2TMqw3MW1ssr29yfraMpOdBdw+dZHbV2/w+w+u07VglLzO7U1zlvUjEYFHpe3NibIuk2mdtU1BR7q3+JGJTz7ZliIMW+KBZG+NyPgW+mxw/5NttFo52YG/xqV0EO3SikTdKhtoI+LcOXpnNSyvb+6wq4lSsm3W1lbZ3H7wkDyz4Af3xb42JDra+w/JXzJqGSiP4sJNG6ysb/LWuVimNcsSvezGxqYEjuJ4xWd7c5O1tTUe1VfI/4StLZNkQzFOMdRB+Jkz9Myo9/QTy0XFgXggE9PiT8xvCCrZBw8QbVhNW5uf0dusvVm+AGrBRPuprcxrLf8tFvguW2D/gPgu77egQRUfMf9VAFZKuHoo2euryLBs8ycF9q/iiX9dF6UAjIc/T5b78JgHrBk1DLa20VDTSNfYIuubWxLQSF3KnobITxC8u98nrNpZJODoYQA3L97dTqzZ2tpgfryZEbmRTYnX/RPWjXqm+vpZMn2Wh31328/sc8cOYvnuGCFfNF1Z0S3S0dFKXVMrw3MaTBtbElDujtuTtWvLvQWfTnw6dke/3j6MJsFd/ynkSkf7kP0+3eZTnT6V+OjU7thPpT263jJnscB31QL7AsTNfOcqZqbGGRgYZHhoiJHxSWRq7Q5fuuBMN3+k2uSd6d1lu98ivGrUikzzhR3ec6N5u+cdlMXxiux9tVrKUNctLEhELGLZI9nfj4xbRDC4iRrzJf2Tx4l1glddkMQYlMpHeNh3Q+oi213QuYp9SvtVKZ9aNrZ7Hna/d2V80fe3CeJf6cLeASvhIQrw+Db/zOBl1mNXk68f0MwNY76u4/369fs2z4Bl3xYLfLsW2BcgLjVAWRgi0seRC7cc8PXzITAsisruIdQaDVqtFrlCKTUsEUQkaoVcKgfTCOIKQTihUbMoV6AQ5Wiz7TjZZzGnVqFUyFlQqNB/m2QtX8MDhDhmnWyRyeIiWuzsaLhymf7IKNSjo48ArwT0SgXjBQVSYxPBttYXE4NyZPQR4BXytHPzjGZnSUxr9ZcvMRAdg2p05DMPBbqFecazs2m6dYuGq1cZiI9DNTUpsbU9DM6iOY0gTZGL8yBK9URnNKPxmTz65w7Ev91r1rJ3iwUsFrBYYM8C+wLERQMUxfwAIR4exBVU0dnVzeDwCAuyRXrLk4mNjiY5OYW8qnqmRzuIDg0hIjKGsOAM+no7SI0KIy4+nvTcCsaGGnC1SaK1sZLU5FQSw2PJbJqRwvMPg85zMy1q6DVqJsvLqD74MQUHdhugvEWnl/cjjGiiKcl0WRnl7/3u0wYob75Ju4srohuZ5LULeSql9EBQ/jvzOHNDlbfoDQ6W+NJ3GdtEjfh4Xi6lb7/zaQOUX/yCnpBADErFHuALz1vU5MsWZSzML7C4sChNCzY1se6LbG0B8b3r0TJhsYDFAhYLfCkL7CsQD/e6zaFTV7G1s8XO2Ye61l5qYu1wis+nIjuJqNRUimOscE4soiL/DtanXbnnZ8dVv0RqSrLwcAqnoaECh2tR3E2Mxi84mZqiSkprxzEYns0r/CLA+VOvlwBycZGuAP9HudNfeknqFPY4d3rLbZsnNED5wNwARXQnk7jTZ+j09f5MA5SqQ0dQiQYooke7QY9eqaDx8sXPcqcfOcxiT9eeNy48bkHKIwB89yOAXKFQPJM3bgHxL3XNWgZbLGCxgMUCexbYNyAunx8kJjCQwu4BFEoVGrUKrVJGS5oHMXUDDNbnk5iaStiZY2R0TDPW04DbNR+SfS7z0WlByWiPvU8MzW1VON1KorOjlkC7Cxw/dISo/E70D/XT/lMD8R+zPzOIL9Dp6yN54XuNTV5+mfJ3f4Ni8NEGKM23bjwBxN+X2NYkD/vhBiiPdTF7tAGKGcTrz576LIgfPoyst9vMxb68LAG1QvEEEJdbQHzvSrNMWCxgsYDFAt+ABfYFiIt34irZCElB/kSl51NdXUt9XQPDoxO03/UjuXWCibYK7uTkUJnsikPoPQoy4rh20Y38aA+svGLJz80iKjWHocF6POySKCvIJjEqmZKMMOzd81EbDV8Y1v1jwPYb23anX/dEYQEVH7xnbkQi+oT/UoTJnaUOYrv7Fl3HxnNyKH/nN4guYlIjkjfeoNnqlpSUJoW2RQMU8d48J4vSX5v7hBe8fICSX/6STk9PdDKZuTuZqBDQaBhOS6P0129J8kTYXTRK6fBwRS/fCc8LbnfxYKDR7IXTFxYWWVyUSRS20j6/IC/A4ol/A1e2RaTFAhYL/FlYYF+AuNSBSb1AW0URybFxxMfGkZKSQUv3MGNddXRMyVFMjdPd08dAXQH+nr5EBHlywS2a9t5OChITCI9OpKC6jcWFCWrKWulrqyMuPIq4hHRquyekLPddsHvevkV4Wzs/x8idNOovXqTm5Anpfbi8t/eziW1yOSNJqTRcuUrdmbOSB7/Y3fuZxDb19DSDSYk0XjWP6w4KRN7ft/eeW7KReNc9N8NwUgINl69Qf+ECXX6+yIeH9kLpu7YUIXUB5HKZXPqoVOpnCqWL7S0g/mdxr7EcpMUCFgt8AxbYHyAuGnwY9Gg1Gundqni/KhqRSM1M9hqj6NGqlUx3FmF75SIONs5EZdQzu6hAo1IilytRa7Q7zU90UmMTuUyGUqUxZ7U/zxnqonRMNDaRy1GOjEg9xDUzs2YAfzhxbKfETBo3OopiaEgCf6NO/xlwlhqqCPuIcYNi3PyTG6CI1phymbRf5fCweZz+MXk7nrbwus1NbAxf6qHJAuLfwJVtEWmxgMUCfxYW2BcgvuvNfdG3CLtrVArmZmeZnZ1HrRU9nr84+/mL5FrWf7sNV54VxEUf8ftbG6yvrrC6tmZ+8NNqzWWIUm/vFbY2N1ldXkKnVqNSifLCFUxb2zyQqLw+4ZMH91lfW2V5dV0iGtmtrRZXu2BRe3B/S6J03dwSTGoPr/1q94MHD+5LTG+bW9tsClY4k+hbvsn2g8+SuDzrHiRmuNUVqWf3g4d03NV/XfQTX103E9A8q9AvGCdkS33FV9YkOtUvGG5ZbbHA128BcX1ubbK9YeL+9n0ebG9x37TOptHI1soq9ze2zOvXV9kwGNhaW+f+xib3N9bZWlliw7jEtmAl3H6MovlhTQVD4/YWWyvLbC4tsbW6xoPtbe5vbuwsW2Z73cSD+/fZXl+Txmwsr7K9IeRusS2uy6UlNoU+W9tfyz3kYfWeNP1cgbiZ6GWH0W0n09oCwN8uAH8d9n9WEBfgtaYZIdzhBkW11bjfvsahj3/HW+/8lkMnz3I7OIXFxRkKQj049KvXOXDgAMesvakcVbEhLqgH29zfWKUy2R3H4Cw0pm0ePHRVCHayjZVFGorL6Z3RcP/+w2sfGvglJrc211HP91DZ3M6cWs9IVQyeyVUYxA3nIbayZxf5CZqZQZK8vWid0rGx/amO4iayuaony+si3qm1rG5+XXzh4sZmYrarkJP2KSiXVi3Ups9+wiwjvw4LfPKA+6YljOMtDKdnYjSsYdLOMZuTRNMtK/piUlFPyliTjzKWGCbxWgzdLcGwKEPbkk2vjxONzn6MNwyysbz+FI3EQ/42y1O9DAT70O7kwkBGESt6A7reRnq9PWhzcmeispt1rYKZvGTaHOxoDkhCOTbD6lwfI5GetDo60RGbi35Bw31BcfzH+wJP0de8+PkC8S9IkPo6AMUi40//UPDMIL6xzqpykGh7B6p6hqgsLSLK6yx/973v4RmTTmF1E73F/vz633/AdZcAkuNDuPDBD/jF6dtMa1ckj3jbtES+zzE+Ou1L31AHqQWlFGekEBCRQNvgGFNtKRz49xc575nNglrFYFM5kR6eZBbVMbWoYn6ogXu5FZSWllJdmkdeSQlZqXGExeczMqNgfVVPV3UBoYEBJN6pYmR6miyf93jh3cMk1fXQWxKKc0wxiyoFrVUFRLu7k5JexLRMw7JBTVVaGuX5eaSGB1BQ041SpUUx1k5qRCiBEUk0D8ww0duI8/mjlA8qMG09DOKbbCzLCDz+Emf9ilgxCd50EV3YRD41RHZ0GDFRqXSMzaGcHaG8so55QYY000ddXjNzKgOqqV6ykuIIjLxH+4QMtV7PZE8ZMbHBRPjZ8c+/C2BKrpS2z44KIzYmndYx0ZRknNKqMspz7uLp409lxwir4kHlG76Bfe7d7f9n772/4zqyPM9/YGfmh/lxZ3d2++zMdFef7h51d3VVqUoqylGiRFEiKUqUpei9994TJEiCJDwJDwIgYQgPEN57773LRGYivUEiLUB+9sQDQIKuxFKVSiSVeU6el/nejRsRN16874sb13guvjISuD9pRVOWQf3hDVRsP41Oa0FTGE3FjsN03Yql/sRhWuOzGbp5ktIdp+iMvE7lnoP0VVTRcWI99b6hNB/bS+H2MCx6yzNeQu9zf8qN8o4XNUfO0xNymZKVa+lr6KTz0mFqTl2m48ohSreeZDAnnaq9R+gMDad+33paw9MZiQ+i4qQPfTcjKf5+K7LiDiadP/1q3APinheDn91q/3lB3O2wMa6s5cgX31PYq2HSZWe4Po7XXv89hQM6DHoVcVvf4L3vrtCj0mO36mnJ9uaff/3vFHQrcbqcTDrMpHqvZPnKcxSl+PD2239gxerdLPzgXbZdCKTuri///R9e4+N9QVQU3uLzD//Inq27WfP5N5wPSaIw7Aj/9h+vs+iLFZzfvZw3X3+Nddu38cEb87kYlo2iPZmF77/N5k07WfD+x5y7lc31owt57d3FBGaUUx5zgM93xlKSFcfyt95m0zcr+fpXv+HQuVh6BtvY/sabvP27r9jy2TLe+egwpXVNhK54n6UfrGP9B5/w9lqRJjSPUztXSiBunwvibidOyyi+6//IhosZjEsJTSZxWDSEnN7Aqq+/5eA3S1m8fAdp8eF8uXIP5U2dtN31Y/WWI5S1tuD/zRLeXL6ZjStW88n+YKrr8lkx/w3e+eJr3nnnDf7b0ou0dLUReX4Tq79ZwaEVX/DR8r3k5SWy8dsP+HLFTr769H2WbT5At2acOYqCVwZQPB3520vg/qSDCdkgytQAyjYdQ6s2Io+7TNkGH/SjQ3QFHaHCN5y2E6sp2xOJrr+B+qObaUgtxtDehLqhjOYTeyk6k8z4mEFaHYvtufuSqtwlqcylcMBTbiyDLajbutHWJlO+cQUdeUXUbt9JZ3I5xroYSjauofrKVYpP3EDbNcyw/04aL4eh6epF39/D0O3rFK7dhby6D7fNzf2f+E3WA+IeEH9pQNzlmMCiqmH7h0u52znGpMvGUF0sr73+OgUDOvQ6JeGr/pUPdkQxojVgUI3QURTCP/zrr0ltGn0CxAsSL/DuvBO0DY8QdeU4e09dYbC/jM2/f4cLiRUkn17Br//hQy5evcya5fNZeewKOUEbePuDM9QPyEg+t4Y/nopmRDbA5eNHOOGfgkrTTUJ4MCePHuR3r/0LByLTqEj1Zsn6nZS2D1IbtY33vgsi5uoZ1uy9SlN7D5UJx1i2aRdFzTVs/u3rXE2toasymW82HaGoro3mzCh8z53mu/ff5f/97CIVlXc5tfP75wLxSZcD/XAjG+f9mpWrdnN5/5f89o03uOx7iYXLN1NY30ZDpjfLNu+muKWe/fPf49//5UsOHjpN6J08imNO8Ovf/I6yjk7Sr27nnz47Q0V5Jlvfeo11Gw/hvf9b/vX387geG8m6z/dQWN9PdUEca77bQJvKjPsnfoD97eHEU+PPIgGxV+12MtGWQuWus2jV4xhac6javo6i778mZ/GnlPmEMpJ7naKV31Hw9XLufvoJtXdKmNBrUZXdoXLjCvIPhKNXaSUNkVvTSseFs1QcOMRA3SCT7nuSzcyUbRxDYwk1+7dRdvkWlt4m6ncfoCutGnPDbUo2rqbi4iUKjoag6RphJHAXjT6hGMTCwdBP/YGN5K3YgqysDbfNiXhZ+Ck/LwSIC6tms8kgxTqXy+XI5aNSbHSDcTrC2C9exS1ZnRsxjqlQtXegam1FNzKMsDB/WgIUo7Bi7+qS6AzC6vwpdJJ1ukIhWaZP8xt5qnW6kL00PmazZHn+rHjoFss03ax1+vP4h8+O6/OuxF32CczKGrYtWMLdDhWTzhkQ/900iJtMRsoCl/PbN74jNK2QGzu+ZNH8efzqXz+melg/A+IWUi+s4ouVXhQkevPBikCGNVru+Htx/LQvw4MVfPf7+XjFFZF+cQX/8Y/vcPLiZbxOneZiWCL5wRv4cGM8I2Ma0i6sZ71vMhrtGL7nznLc9w4tBQG89h/vsOXISd564zccikyjPOU8i1dvpai5h9rILbz3bRA3Lp9i6dbTFNU2kB6yj8837aK0pZbNr/+emOpeRtoKWLHhDHnlpRz/5J/44tut7P3qI/7u41OUlWdxcvsKclqGGentoK1PIe35C6M/sRK/8v1v+HJnMI0trXR1tNPeXMbG+f+bL7/dyjXv05w8fo6ggGt88OF3JGQXcjfyAJ+u20ZhUxu5oTc4feggn/721/xqwQ6ifbbxr/+2mOzyCmK9NvCrpaeprMhm10f/zHdr9+BzwYtDR84RGx/Bxi2nqetV0VyRwq4Vm2lTmnF5QPynfH7/onjfn5rE3pVO9V4vCcQnRsSqN5bW0BtU7FxPVdAtdK3V9ERG0Ox3keLVq+jIKaIn7hbDZY3Ib12l6OtdKIZ1EohPGgfpuRFCi68/8naFtH8t7EosHbnUbPyCyguByCtqMPS10XxyD60xqSiyfSlet5am0OuU7r3MaEUDXac30ngpnKH8AroyKtE2VtO4fTUjGcUzIP7T7im9ECAuuZdphslNicP70lX8/P0IDIujqUc2k41sZp/2MTcxARQ/Kl3pS7b6Fn70+lE5PYm3Kduxk9KtW6WwqarW5mmAnumP8CcXmck6Y2Oo3LuH0k1baLp0CWVH+xN+4rqRETqjoqb9yTdvodnnCsqW1idinQsZ63R61GNqKbGJWq15qv+3AHetVifRiHCrwkXwWYA/C96zx+cGccc0iG//cAl3O1XSSny4LpZ/e/33lAzqsdltmOQNbFixhP/5L2/y2//+f/Nf/8t/5X/+81fUDOtwC8tWh4Ukry0sX+VD4Z2LLNgQxIhOR0rgeU6e9Ucma2XHgn/nu71nKUq5xjf/Pp/v1m9g9erNBCUUUB6xhY93JyLXasm4uIFNfino9Gr8vc5x7GoCjRnn+dU/zWPZt6t47X//Cxsv36Q+N5j333yXwFspVEZuZcGmCErSE5j/3vt88uVXLHz3PzjhH0nPYAtbf/8GsTX9yNoLWbntDNnFeRz46DcsWLKM7975NX/36w1kFmZyYtu3ZNW1kXT6ez7fHYfeapMs9wWIX1z2v/j7//FbPlzwEUuXLuNCfB5XNi3n8w8/Z/13n7HpcAAlJXdZ+u47fLjoUz5+559Y+P0GiuoqObv4PZZ89T1ffvQOCz8/QMHdO6z88DU+WLiQxW/+K//Pp140t9YTuf9bln/yFetXLGf1/kCK8hPYskdoKMZorUpj9/dbaVdZPCvxXxTM/rSdlUC8O2MaxDXjmJoLqFq/nerjRyndtZe+wkY0xbGUfr+Fin07KD14HlVbJ23nDlCydg/la1ZQeiQEg1L/dGMzYT/itNDvu5nsBQsoWruOsp276G3qoS/qPCXb1lGyfhlV5/zQtlVRv3sHlbv2UPDlV7QnVyK/m0jh1zup2rOXkpXrGa1oY9LxC1GnS1nMFN2EXfMhKjuf+oYGGiNAy3EAACAASURBVJtbGR4cpK+3l+b6Rgb7h2ipb6Sxvhe1egzF6AjdbW3UVtcyOKJidGSYlqZG6nv60BmMmB8D/FnAeOmOMxHb+jIyyf/qKymkaoaI2PbxQmpOHkc3PPRAHW4cG6M3NZ3cpUulOOuzEdsq9+1DrMil1bEUsU3NQHoquUsWTyc2ERHbPvpICiAzG7FNyEnQC2AW0ddELPTZrwByidfsy4MA+hm62QQoooxGq32E7lmyf14Qvzc1idtuYqCjC73Vwb17k0yYx2hsbsZkdzE5NYXb5UAx3ENBfg6ZmdlS9L/ExFQUFkF/TzJcUY8M0NktR6+W0SEsWp1ONKMjDA/LsdmtDLSVU15bj1avpr+hitzcfCrrW1FqjRhVfXQOa7E5nGhlvfQrtDidTuQjMgZlY4wbFVRXlVJYVEplVS0dAzJMegU1JcV09w9I5TsGVJiNetpaasnOzqawtBylzojNZqGvqRm12YrdaqS7fwSNXs9IZz2FBYVUVVdRXd2OSiS66euUrrVn+zJ/fzImu1DbTTHltiPrqKWirJzKykpqa2vpV+lRDXRRWZhPfnEpPTI1FrOBlvoqsrLzqKgop627F73ZjKK7geLcu1KfW7uHpAyCwx11FOTmUllZQXX7CGbxUinrobKogPziMrqG1ZiErIZGsNicWIxaBrr7sHoM235aVPulcb9/n6kJPeNDclxO4c5lwdLbhrKqEm1XH3bTOG6LAWNHI8rqKgyDMpwWK3b1CNqmWsbq6jCNaiU3s6evjacN22wjPeibm9C3tGDo6GDCPIFdq0TTUIOqvg6LUs2k3Yp1sBtVVQXa1jYmjBZc40aMnS0oKyvQd/bgtExwT3i4PL2yv9rovRArcZHFTMROD7l6lZtZlXR0dtHTN8BISwZ7d25h9+FLxIT5cPL4SfavW4V/bgtpyeF8u/MoXod3sONQNInhPpw4forNm7eR0DyKaW4QlJds5T0X7ARY6hXTsdNF2NNHYqd/tkQK/DJLL/KCVx3Y+0SilPwvliOrrp4Opzo3dvqbb07z+8MfpPjoUuz0/v4Hq3ZRt4jANpvUZPYozs1NKCNW3E+LnS7Skj7Pavx5Qfx57/rpfNX3JBcu4SY2NfXn+XyL8vfu30N4cku//8y84dP1P5y5s+0Rx7mf2fPC1eyxS3PJpDY8yVP4zE9QEZ9E7bBBUqc/UujxPw9yoE/3SVwWluvTfOcQi77fE7KbzZU+I4OZ8g8oZ+nE+QcnPT88EvgbS0Dcfw/u1Zm6n3Judq79yYn2A02fnYPiKH2kOTEzTx4593CO/QDLv8rlFwbERSrS4Isn2LL/ON6XL+MflUBTbQYHQ3IYGRmmqjiTxJRMYn33cDAkn4zkFJKyKujtLOPYzmDiwyMJuH6b5KR0mgYUr0wQGIvFLMU9b/K59AQ453722RMgXnPiGJlvv/0Q7N96i/zlyxltaJgD4sNS+NT0xxKgFK1cjXYmi9nsSlzkBp8F79njNIg/jEUvgPrpWczUPwuIPz4zXlmQmQHSqccfYo8LwPPfIwGPBF5ZCbxAIN7BDZ8rpFW1IhfqW6UCWUsqpyOLGOjrIvbGeS4FRBDrs4/9N3LJTs0gO7+e/s4yju4IJivzDiEhEQRdOoN/TjcG0ysSyW1GnT6Um0Phd99J6nSxIr+76GMaLnk/lk9cw0hRIbmfLXugTr8r8omfPYdeoXigTjdpNAxkZ5P3xXIp7/g0v09o8fdHJFER2c5mQVzshws1+ujodJ5w8Xs6LvpD+YoVu6CT8onPofPkE39lnxuejnkk4JHACyKBFwLEZ/fEowKCyG8ckozZDAYdyvYMzkYVM9jXRYjPEfbs38++LevYue86CWl3yS1sYqi3glN7rhMf5ce23cfZv2MLMSW96I0vZ/7wWdX43KOUAGV0lP672VTs30vZjh20Xb+Oprv7CcM2k1rNYGYmlQcPUbp9Gy03gtH09T1QkUvgbDZLMdD7UlOkaEcSv9BQND3dj1q7z6QZFWAsVtrCYE3sfT9NRS7OCTqxcpfodE+nm9uv2d9/ljp9VlUmVOSTIgrbrNr3L5hRklrsvtAv/zCTGdpHVGrCheQ5iv4w85+f4gmV4Y9p0uMyehaPWbk/6/oPnZ9TjzQezzN+P8TTc90jgZdMAi8EiIuVnHAPMhqNM9boFilXtQB3cc5gMKAeVTAyKGdsTMPQkDD4MUkuTwa9QQIP7dgYsqEhhhU6iccrY9gm9vNnEpuYdDqE8ZpYLYvfAtyfcDETrmCCTq2WaJ9JJxLLaLXTdA/4GR8Yyc0CrAT6ov4537nX5v6eSyN+z732p34/L4hL0ccmXbjMJuxaLXa1GqfRhNv5Yy1Ap2OpSzGPXS4pHvOfmr/CcOye04Hb7pRoRXum3C6kOMnipeKZhcWV2e8ziX7mC8KoZwqX3SnFgZ502iWjnB+Di8KKeMrpYNI1yb2pp0tFgO40jWva/uDPrUhsJUxNSkZKIh62iF0t4mn/iUF4pnwfvJA9k8JzwSOBF1cCLwSI/6kH/Oy1RwFi/AnXsofX//ZhQ2fb6Dn+ONk/N4gLcLAZ6AzwotEvkI7AIDpCQ1CpbdOgKoD03pQERtNJC0TyA6eUBEFasU9NSYkMplzC1cyBQ9WDblCBw2hA0VCFxSySHcyUcbmmV/kCuMWKX6z6RIIDfTv13rHoDVYp+IRjrJ6aCzFYrA4kviI5gqQhmJKSMUhANWHGPNjFhAj3ONsGx3QSBfF/GvQEEE2/SIjy99xuqY1Tbve0cd1MZCnRbnFOJGCQDNDEUdQ303dxXrRD6rdrmk562Zg9556Sykp1inMSLwG6dlymUepDizDqNCgayhkfn+mTw87ULC9h9DYjP5FIQmqH2z19XUoaA1M2E6P5GYzU9uO02qVEEIJOGhshR9FmtxtTRzUjvXImlN0YBoTfv2taZi4xZs5p3o/1Z/pFbpIphwOXSU5jZBFWlZKhilpsdtfM+DolGUj1PFJ+ekxF3aK86NOkfQJ1TR02y/RLy4v7qPa0zCOBp0vgpQFxD0D+OIB8GeT2vCB+T4RNNatoO7iLgboeLOoxrHotDoed8TE5VqOVew49uq5OxnUadN3tjOTcZTCvApsAE6cFbUMJgxl3UTR1IYs8T8VRP1SDY4x1tzFuMmMdbUKWnshoTTNOh5MpuwFNUzNuAX5uF1NWNd0XD9FT0iW5uChTfaj2K2JCr0ZdW05/4h00ci3uCSPG/g5GS7IYba6m8fB+urLrcNmtaGuLGEjNxCDXSitIh3aYkby7yKuqUPSpcU9YMXU1MZCcgqJHhkjMMqEaRtdYyWBKCqqOQSbUoxjHtLhsOsbqG7CNW5gY7UM3ZmRCMcBwdjYj5Y2IDEtCbvqWOgYz81D0jeG2WbEqelFWl6AcVOI0jTJamMVgdhIlu6PRqcbQ9LQwbtajba5gMCUVVWs34xoT99wT6OuKGUjNwCBX4xb9aWlGVd2IflBEwrqP26RmOCaANr9o+hJSUPZrcVt1mJQqSWviMqsxCHe7wQ7kPX30hh+m/tJNKWGEVd6ELCMReWUjDqsNi7wfdWuzNGZjHf1MikxwxlFGC7IYzEqk/EA0xhEV8qY2bNZxTO1CRskoW/twOZyMjw6gmSmvEuWdLiyDXQymZSJr6sHSX0/x8m/pzmvD6fjp41w//THsOeuRwI+XgAfEX2L3s5cBoJ+njc8N4u5pEG/dv4GGiGT6s3MZbGrCNa5DVp6DsnMUt66V+jMXUDaW0XLuJF0ZWQzcuEBPUg2asiRqzoYzlJlF0yV/2q+doOzEDVQDIwzlJqJqq6Lh2Bm6sjLoDA1ksLwTh36Y3sQ72F1i/32K+24H+op4Gv3iGB/rpfnobobaBlDkJlEfEMFAZgyVp88z0tRA29XTNIbfRt3VRPOZo3Rm16HJDaP2RCS9d6JouhKKqbeTthMn6LqTRusVbyoiSzF2lNNwwYfu1ASqTp5isHMUWfZtaryDGC1Ip+bEWbozsujMzMXUW0bp9l30VzXRGx7MQHMbrcdP0hJ1h/YLF+jKqcXSU07dZX86kxKpPHKUkY4+hpMDqPMPR9E1wEjUCZqD4ui44k3R6iC0g30M5cQxmBlF7bkwBjPTaDp2nqH8FnT54dRJ7Y+m6WoYxp5uWvbsoNE3Eb1CxKS+j9usZiT2EtUXguhPj6Xi+BlkjZV05xYzYbRi6S2n5XoUipJEuqpa6Ik4Tu3FaDRt1TQcP0NXZgadN/zoL2pEkeZD9WFv+tPiaL0cjmlwFNnNczT6xdLufYbSDYGYujvpuxnFWFUWdYev05uZStvVC8jre1BlXnlY/lIYlt4G6o8dozUljaZrgYw1lVH+zUp6irpxu4Qr4o9/mHpKeiTwc0jAA+IeEH/uvevnAeQfQ/Png/g6qnzCaI+Mpi29HLGyG8xLRd44iFPTQOWuM8ircmiOuYVxSI6ptZD2gHR6rl5mqLEH25gSfU8DsuRLVEfkYh0doi81jP6kAIp3BTJSVshgVCDNcdlYDSIH8bTqW9pwvX8P62AHLd4XGClJoupgJEaNgt4b12i9Hoesppw2r6003U6n8Wokxv4RHJphuqP9Ga5qo2P3Opri8xgpyab20H6G0sIp2x4taRV0RRGU38hBnhZIzdEAZFWldPvsoOpmOQOJiXSmlmIz6BiKPUtnfg71oTH0JfhQsGoNDQERNJ67jq4ul/Id/hiVGkyNaVRsD0KZG0R7ch1WYU8StI2qyDz6EqKQlXVildVTtmEnOoUa60AdZZsj0PR1MpB8lbpjxxiqb8OhUzIQFcNgYsnD9pfepfbIYXorq2jevgHFkG7aNmFmJT50K5yBvBbGVWMMxp+h5XYybclZjGtNGDtKqLtwA1l2GG2lDShzQmkJzkOVF0bx7iBGSgsZiPCjMSKRkZtHqEtuYGK0h86ARAxNRZRvPcTY0BjjHaVU7QhD1dlKe1gEHX7e1AQnMVSUS7vfWbrS7jIaf+Kx8sWUrdtMY1weY63tmId6adyyDlmvlsm/QdrIn+Mh76nz1ZaAB8Q9IP7ygPisOv3IPoZ7NNP7sJNOJq1aBnOSkdX14ZCXSyAuqyqku6CQcY0eS2cZzb7JtF71o6++D7tOg6GzEXmSD9VReUwohulLCaMvOZTCc1foS75Db+ItBmtbcExYcU5YmZqzRHPqFfTe9KV8/17acmtxmbUMhAdRfzGEgYx02m9F0FtZQmtyLhaVFrdeRk9sIMM1bXQfXUNdXDz9qXdoj4hBVnCT0m1+mLVqtAUxEogrM0Ko2HuFvrRUOuPC6KjrYSjzLgMFLbgmLMiSLjLY3E7baW/K1+yhrbCAsi0rqQ6MwtRdTNVBkeTBgLk+jYp9IYykB9KZ2YxNp2M4YDe1N/MYyE1E2a3CpmiifN0+NDINE8ONlG+NlEC8L+EK5Qe96Clrw2XS0B8WQU9SKV1H1lIXd5v+tGTao+JRdXbRdMYbo8n2ID+6pE6/FcJwXiM2jQZ50iVaE1NpTUhnXG3E0JhD3flpEG8vbUSVG0pbcD7qgjgKva7SdyeJ3tsx9JdWMnLbi64WJWLLoSs4BWVDMRVbT6DsV2PtqaB6TyTqznbawiLouuFN5Y1QepMS6Y6NQdbQhjzJ+2H5G2moOnqQ5efTGe5P2Zp9dOdUUrdxPSN9Wqam/nTQnVcbCjy9e1kl8EKAuAhoYjLqUMhl9Pf3MzAwhEKlwWietoqeXd2ZTSYMWjVqrQGjyYRZuv7q7hXP9ltYoIuEJXqlEnlDPbKaGjSDA1iekthEWKwbFAqULS3IaqrRy2YSm8y1Fhf8DAYMo3JGGxukaG6awUHMBv0TgD6b2MRoNEmeAs+SuaATbmaSh4HR+FQ3tAf9eezF6XlX4sKwbMqqo/PUEeRDpukUf/enmHKYGEmPpvlKIL2hl6nccwVFYwV9ZWVMmCxYB2pojylBVXiH+muB9EaE0ervx1BGGNXevoz1DTKYFcNofRENJ7zoDguh/foNRpt6cFlk9CalYBOq1plZPmUfR1uaRMXuU2gGlUw5JlAX3KHl2lW6wsJo9A9G2dNMR0YRVq2JyXE1/bFX6MktQ5XiT91FP7pCAmi8kYi2u4Xmiwdou3GdpqN7KAnIQV+XS6v3eTrCwmi4fIXREQ3y/CKGy7qkpC+KtGvI+pQoE/yp2HEN/cgArWf305NejMMkp8PvNC3XI2nz8qLtTinm1iJavLzoigyjetd5ZG1djBSnMdarxWlW0x90lib/EDp8zlC6MVTiN5geRs/tGKovXKM77DrVe07Ql17HWGoAdRf96boh2n9Hur/aLvlitorc5dMCmrTqkSf4UnfWm+7wMBoO+zDaVE9HSDBdYZF0+l2kwSeO0fwYumo60FfHS//HaotpOHlekn9bUBCymhaUaVfo7dLiMivpjcnGMNhHX/B5Gq7doMP7BOWbb2AZ6KM7LgFFSTJ13lfoDr1OS+ANFK1DqDKuzSl/F0NPE41Hz9ARGkzdIS/6ypppP7KJntxmnM4/L7Lfy/rQ97T71ZLACwHiIgGKbmyAxAg/du45zIkTxzl9MYiq9iEMRgHWZikAiUGvQ9Gczo3MZrp72+kdUGAwGCVXM5E9SwDMs4DiZT4vgFkkLGkNC6do9WqKVq6k+ugRFHW1j2QeE6AuXMtagoIpXruWwu9XUHP4AIqmhkf9xE0mtEODtAT4Urx2DYXff0/NiePSC8JsoJdZeQmrfxHcRURpE1/hAy5kPXt99ijGSNAplUqJTiRMeRrdLP3c43ODuOTiZcc6NIjd6pT2X4WK+/6kkwlZD8qyItS19Rg6BrEb9UwYDLiF+9GEkQm1EadRjb6xgtGSYrQdPdi0csYaajBpdExolDjMRiztTciKClHUN+OwTEhlTT19uN2TD0D8/pQbt0mLaVCG2+aQ9srdRhW6pipG8vIw9MpxWi2Mq/VS/ffcDswDHej6+3GZxtDWlSMvKkI3IMOuH6A3MZLBnCx6Ak9SGV2CTaPC1NmAvLAAbVu/ZKBl0+qx6S2S9bxDO4p93IZTK8M8OMrkxATW4RFswvBsyo1V1s1oSQFj1U1YtQYmbWZ0jVWMFBWjaR3GMW7BbtDgnJi2AndqhxirKkFVXoGueQiHycTE2BDq+jw60tIYzEql8dIVhgracJvH0NVXIC8sRNcvYlOPMz488oh87rns2Eb7UVWUICsoRN8mx2k2Mi4M2Qrz0Da2YOwbxaYexWow4jQoUXd0YhEx+TuakRcVMlrbiE1vwqGRM2ERRok2bGodTpsdu2qAscpiVGXl6Br7cJktTKjUOM06jM3VyIsLGWtuw2Eex6kdnS7vsGEb0+CyGDG11DOSn4eqoYMJrQFrby363iHcTo9h26sFb7+M3rwQIC4FexntItzXj+zmdpTyIaqzYvEJj6errZMhmRqNfJihvkGG+7qor6nnTmQ4YXE59PX301pVSWlFFcMK1auT+GR2tSp86DUaehKTuPvpYjLmzUNKbLJgAZV796EdGHgAqEbVGN0JiVIGHkEjaEU2nvKtG9HLR6YjsYkEKGMqem/Hkb3gfYmXoM16/31qT52WVvGzQC4AXARwkSK2yUel8KvitwjoIq7NArH4rdVon6B7Vsaz2XKzx+cFcbHUk1zFRICXuTl6RfYh4TYkuZM5uScAV3JpmqabLSO5bgn3JeFaJVymJsV38qFL2NSk5D417Z4142I268I1u8wUz4WZdggXK6kdktuUcAtzMeVwzvATyVZm2inaJ9XjltzJhIuW5EI1OYnbqqXn3DpKV62jdN1R5H0ayfdZ4iXcrISLmeiv4CW+It75TP+Fm5jUzynBf9q1TrRN9Gu6D9P9k/zbH7iYCd/t6XZLbnMS78lp1yxRn/DtllzcnJha0qjavl7Khld7JQijZnz62pz2S7wEv0fkc08KxPNgPIRR4Ez/p88JVzLRjtn2izqnXeWkfksuZq6H7Zzt78zxQf+k9gqZir4L+UxNj9/MGD/tHpBoxDg5p13MhHwFv2naWV3LL+Ph7+nlqyGBFwLEZxOghPsFkFPfh06tZKilGO+gm2QEHSSmpp/e6kziM5JpLQlnl18WcX4n8fKJoiDmPBv3ehHo50tyfhV685M+5LNg8TIeBUCKxCYNF73JePvRBCgiC9lYe/sDMDWMjlJ74NATMdZF7HRZpfCDns7PrhsepvGit5T0REqoIhKg/PGPFK38XnopkILIzGQxE6vv2Zjps8fp2OkPI+KJVfiLlADlZZqawv3LbTEyrpRj1xuYkqzgf34wES8KYvVr16kwy2WSq9qUe/JHBVN5mcbD01aPBF42CbxwIJ5b14deO8ZwaxEXAyLJCD5JREU33ZWZxKUl01IayuGQYu6mZnA3u4bGu2FcvOJHgH8o+ZVtryCImzEoRmm+ekWKm/4gi9lbb1Hw2eePgLheLqf25Mkn6PKWL0deXy+p1AWQa4eGaLh0kccToAgVvFjZS3vtMyAu1Oez4D17nAbxhyp1AeJi1T17XTqOKvi5spi9bJPQ016PBDwS8Ejgx0rghQBxk0HPmLyD65cuczuvjr7udvJu++MTdous68cJym+kLOMWwTdjZkC8iMw7qaSmlFOeHEN0djGJEQFE3UlFqRerzVfI2E0YoQmr4uJiilatnlZ/i3ziCxfSfPWqtEqf1TAItbu8ooK8pYulVbtQp4sEKPXe56UQrFKI1pmEKoO5ueQv/3I6Ucrbb5PzySJarwuVqeaRBCh6veGBmlyo0sVXK0K+PqZOF3RSApQ5anehYp9LN9vOx4/PrU7/sXe5p5xHAh4JeCTwikrghQBxYdimVfaScO0c6777ntUrV3HgrA8Nnb005ISybvUqduzYjG9cMj3VNzl9s4LCtFh2HgkiPymI9WvXsmnLDiJSS9CYhEX7KwTiYkVsMkkGa8NlpdTu2U/xhk20R4ajk408WDULYBR0EpCXl1N18AglGzbQGhqOQaWSrs2Cp1iNixjsA7l51O49KPHrvBmNfmTk0VjsM6txAdBSYhPV2BMA/oCnUPuLGPdqjQTm2mckSpmln3v0gPgr+nTxdMsjAY8EfnIJvBAgLiX4EIk7BFgJC2vjtMW5UNOK3xqVAqVGi9FkxGSeSXyi0zGqHEOv16NVjaIUiUFM5idiqs8Fi5f5t7SfLVy39HrJIl2ovMW5RxKgCGM4kahE0BkMEu0DullDuZnjA36CzmCQykj8HqN7ILPnfDGSXqCek3aWtwfEf/J57qnAIwGPBF5RCbwYIP4s4JhZCQqVrOUxGuncnMxar9rqexbgfglHD4i/ok8XT7c8EvBI4CeXwAsP4r8EEPul99ED4j/5PPdU4JGARwKvqAQ8IP7YCv+XDqg/R/89IP6KPl083fJIwCOBn1wCHhD3gPgDP/OfA8BFnT8GxEVwkcnJSSZFgA8RBGRusBExbWYCsFiUckbUFqampqQ0lpbRIeQaC1P37j+IwPbnzjIRcGVy0o3d6cI9NfXnFv9B+qlJFxaLnnGRH/veQ59x0U+308KoTI1ep8NotKCTj0pulWMqFeMO94/u0w81amrSiU6jn87ZPadNc8sJ3/JJtxOX0/0XJBO5j8NmRqXUYVCrMdudUp8eSmFujT/jbymojguLXotRjNPUvb+oMSLgjEWrRGW0StHvnpeZuCdM2lHMDjfPGJbnZcX9e5OY1GOSzKfuiyl0j0mbDrlu/Jn9m5pyMSYbQCsiCLpdKIZ6GVKbcU5OYVGrGB7V4hbBiB6fnzOtEvNWBBdyu1zTUf8kOhGF0YFsUI5Kb8E1OYXbZUNnNOBwTT4yJ+Z2TvCy6VTorM7p+f2Mm8bttKNTjuGcE4VxLp+n/hbtdFtR6MxSuafS/EwnPSDuAfGXEsQFeA/JZTS1NksvAeJhNvcjopSJYCU96dfZcayACbsT+7ie3N0biSobwOF+9oNlLp+n/b436cKk6iG+rJoxi+1pJH/RObtVR1XlXer6tTjdD18SJt0urLpWfE4mUl1ZRVNTF2UJCdQ2tRJ3yZcOpfmZD8u/pEHi4egYHyP1Zg4DcgNO5+RT2U263VjkdURFNTNuf/bD9qmFxUnxAL8/iaK/nqgbedQX5dOu1DJ5n78YoJ5Z54+8IADObTNScOEsGd1a7A7Xj+Q0Xcxtt1Ab4svN4g4s489/T4l7oqssjY6xcdx/UQKX+0y6Jrh74hi53WqcU/eZEiF85TXcqe6XXlif1kGnY5z04L3cqOpDbx7j8qbVbA4qRDcxQWWADwG3S7Daxcvuo/NzlpeI+GfTKKlPy0ahH2dqcgpEPoTxEc4dOcKWoGxMEw5Mml4ScwslGsecOTHLRxwFr/70INI6xrBP3mPyaW819+9jUsnICotDbbEhvazMZfKM3+IFx6lp5HJyLcbxCelWfQbp3/y0B8Q9IP7SgbjT6aS6popPlnzC717/HUf270Or0Ugr8gczSFqJu9ENlrD23W/oVBrQjrax7O3tlPbJ6K4v5PJZb64nl6GxWJB1tlKRm87FoDyG5P2kRgdx6pw/BXU9WC1mWhrKSImJ5OQZb/LrOqi/G8qnH68g/m45ucVV6LXDVBVX0K3SoxjpJq+kktb6Yi6dP8e18AwG1SbJ9bGzPJkzp7yITi1DqTMzWFdGalommYl5DA11En/tPAdPX+bi1QvcbRpG0V9H2PmTXAuJo3NgFKOykSMbblJXVU9bUy/Vmak015YRcnAXtb2DVGXFU9mtlDQUrgklhaWlqMcnMKqHKCotY3hMQ03OTc54XSW9tB2NzoBB3UNiiC/nA2NpHtWh14zRVpFPfEg8jcNaKYObzTxK+LVoYiMiOHnqAtlVHRjNZvpbCrh88gSh8Xn0yUYpCzvK/A9XUtKpwuWeQqx6+qtySU1Io6CkEb26j5QQX85eDqehbxS90Uh7SQY+p08RHJON0iB4VuDvlUFTRREdwyP01GVx1cuLQ5Cz0QAAIABJREFUyPRStCYLauUw8SF+nL4SSvOwAqNORVl2JsFhGQwpNFKgKP9zpwlPykUxpkY1UE1acjJXLl0mobAZi9UuvexMuay05uXRoTAybtbSUFtGz8gQ5emRnDp9idtZNajG9PRX5ZGaEIuPtx+FLcNYbdNx+yeddgrOHiW/S0Z9cS63bgRw7kIwTUNjTExY6awpwuvEMa7G5NAv66esvhmNzkh3dZ4kP7Wik9TCWkzOSexWI2W++1l70IszBw4RmVKKQm9mtK2eRpUVi0FJWWUNsjEtvfW5XPM6S0RaKXLxvzKHupZWyovziLlynksBt2mX6TGbdLQUpnDsyDHi8upQGEwouiu4cfE018KS6JWr0St6SQw5y9krUVR3DJF2eC+lQwbc9+5Lcfgtyg7SanvpbKvnbmoC58+eJS6/CcOEA/fkFC6ng7o73hz0ymaws4gP//AR8xYdol0xwtXtx4jLbUQx0Ej4NR8uh9xhcEyHVq0m/1Yk572uUVDfRW9ZPN8sWk1YbjsTDhHueIpJ0wDb13/B//fvbxFbM8LoQCPXkzIZGNUw0FKM/9lThCfmSomyxo1aylOjuHDBH58dawgu6UalGCAh3I+zF65T26dGNzZCfV0FGTcukpxXQ7x3MIOjA1SkR3L8yDGi0ysY0ZkZaSwjJyeLgPPeJOXXo1QbkDUXEHDhPEGXD7PKP5cxveVJzd+DB8/f/ocHxD0g/tKBuM1mIyIigv/0n/4P/vN/+c/8469+RXlJuaQyf3QK3cdi0BJ35I8EZrfSmnODNy+k091YyulNXxGaeIera+Zz+HYDNbeC+PbNdUSkN1F824dV666SfSec+e8GMapWEOy9nfVHL5GfFsr7H+wgMyuGxdtOkVuZw+4FH1FZlcOOlYvwzaqlLNGPzd9fYfPKnYTdziDm8m52H7xJV2MG899ZT3JWFmf37CY4upCSyD38Yd43ZJVWELtrO1vORZMec42vF68mtbSEnfMXcCkqA7/TeznmfZ2RwToOrokgMSCJlOhSYrcfpKCykKBdqwj3XsO8LX7ITOO4JydxWOWEfbGEuDoZrUXRnPe/TENeIO/O30lKSgyrvtjD3co20r2+YNOR6yRe3cSbe8MZ6m3Dd9+37DsbSp/CIKkmJ8wKQg/sZN2x2+Rl3mLvup1UVGbywfzNxGYU4nXgFOeDsmlMPM0775+hYUiP0zWJY8JCts8Kvlt/nNLmFqK3vsNG7zju3DjFvjO+tLWX8PY775CQmcP51YfIaRyku6EU37PpZF8LpKAsjc3z3uV2ejqbVu8np6mPJJ8NrNgfRGLoQeZt8aWrq46d7y7lyLk05H1lbJz3ATdu3WH/yuVcuVNMfdYFlq3ZQlJaAm/P20yt0syUUP07bZQHLWdrRB0jLSXs8wqkIiuAd987SnbWHb7/yo/S2j6yfVaxeoM3WTGXePurYFQmq/QQF2rgCaMatXoQnz3rOHg2ipzgbSxcH0tPUwFrN+4lOiOfwJOfs+18KHs2XaOmsYcb237H6o2XKE04yyL/TMx2FxPjBqrD9vDbf1lFbHwiR77bRNjNWsqjjxHVqEI91MThbdepqipm07wPuJ2WysbVB0mt7qQgdC9xaYls/HIlIYmFJFzeynavPBoy/VnwzVHS8rM4eGQbASlZ7Jn/HuGZxVw+cQK/sFSi13/EKv8swi6d4fiFUIZGRjA5nNKLm0imo++6w6aYWhLCfPh85SEKSrPYumAxOT06HC43ky4nsqZcvHf7knPzDMf9Yok6PI9b+flsXuVLYXkDvt+/wZnQBMKOrGSrfwYVqYGsWHuetOgLzPv8Mj0VmRz7ch1plV2YRNIakaxG28nW475EhfrwxtvHaGirxDc2hY72EjbM+5AbcXfY9/1yfJKKaS4O5+u1G7l9M5g//O7fCMyrIcLXm0Ne0eTEXWXeO6doaKvi0M6v2Xv1FpU19dw6H0hxwj4+3HWF/IK7nPU+RELNIDUxe/jg/R2k3olhzSYvSiqqOPb6W/hEJ+K19luWeaWh1Jk8IP5z7b166n0xg+D8uXviYiVekJfHP/7D3/N//bf/k/kfvE9PT9ejK/EZNLeNm2m9G8LedZe5sWEf0TlNNOXfYufS1dxKTiMx/Bxfr46nLD6UpJg4DBN2BjqriLsZx63rAby18TrDY6OE3r5JbFEH4zolsXuOUFyeyR6/CJp6+sm8vJhzV66x4atFrDweSdTZDXgFXycgLoYhuRJVey2BW7aREHaa86kV6DUqWm6H438xkLzQvVzM7UbRV8/BPcHUdapQyQeJv32DmMSbzJt/iIjEDGJueLHl0jXaOivZuzqcpOgM0hLKubllH3kVeWyZ/z/47Wvz8L/bgNlqk5KkTLlsdNz14Y39iUQEhBIcmUNx8EoCS/ukmAsZe7bgE5KK9+sfSytug6aHNfM2UtDUTHLcFWqHDQjVpbTXaFIQdjqK2nYFisEeUqIvkXDzPB9s9+FOWgYhXme5dCWS1qIQFq5ORGW04568h8M2Tmn4LlKbZWhVnWz//QcERCeRmhjB1i3+VFY3kRNzk/jo2xz5fD+ZtX101pZw7Uw6mZf9yCvN4dSK7zl1LpjwkFR6enu49tUCTgTdJi0hlC+/2kxBVQXRZ0/RNjyGvDaKeQtOEJ2UTsSlrSz3S6QiL5gT8XVodFpitx2iSWVmUuxxCpDqvsuS318mNeA6QdciGOxrIP72bZKiovhsux+Fjb0Uhe4goXYAvaaP/aujGDNYp/fppf1cF3a9jDu3AihoHUEnr+PoxigqEiM4uO8YMbeTiAu/xL5jVwg5cInIiDi2LVvN9lWH8Vq3gcjceuzuKRwTRir8DuCXXoVaqaAhKZmU6Gyqwo8TUa9A1V/PgU1BVFRUcfyb1Zw4E0BEeBZtPSNUhBwkNjUBv5sxDGsM9LVWcPVMOqmnd7LHK4j0jFS8z5/BJzySixvXcfB0ICEBt6ht7CQ/eBefb7tKYGgIBVWNWCbsD/ac70+5MPUkszOsnJTIJKIjStDrdZREHyOjU43D5ZKy6pnlHYTsW8feL1aRkF9DSdwFNmw+xF7vYOob8ln9b+8RFptEcsw1ln0ZQklmFFu3bePKjZtE59Qy0F5FyIm9VPf0UJ2VzJ2MdKrrS9m6OpC84k6ivb5gi9cVjgfcoiIriN+/d4zopAzCL27j86u3SPRfw9GMFrSmcYp8Pycwu4QLZ3ZwMvAWySmJHFv2DWnFhRy9EUeHTMNIbzcJ3oG0t1eRnJhISlwUR8+fIb66n5qb+/C524LZrOL6+XjKbgXx5vwAZEo1+s5sNoaUoDaOe0DcA6YvJpj+XOPy54K4MFIzGPTExcURHnKDkvJynE7HUyeW22FDPdDAie8WsXzFWdqGNLSXJbP7803cTs4g+aY/3sm1VCUnk5uWh9VhoyB8N+sOeRMffYM3vw+kVz5MfEYSWfXD2E1j3Np7jOLSVPZdDaalp5/mu/4sWLIJ3+vhbPvgc1Z+dpjsvBSOXfanvr2bzooUvPZsJznqAht8EhgY6CEv3JtrfsEUhxwhrG4UrayNg4dOEF/SQldrNdcuHibuzm3mLTxCTGomcVGhhCemMTxQw741ERKIp8aXEb15H7nl+Zzf+CWhgWdZuHYPbQqjZAwkgZS8mVXvLmHz4bOkVfdQGbKJfZElDA31ELxrFUHx2Vz+dAmZDb30txXz2RuHKG9pIyc+iHa1FZe0z3ofm0lJdEAa3YM6NCP93I29RnKcN4v2XyIlLY2oG6HE3imgpyKcD7+9jVw/IanTnTYrVaEHKOzXYtT1sfPNT7l+K53UxBiu3EymOv8mnyzcRGTkLc58fYA7ZZ20VBVy7Ww6GZd8ySkpJDb4JlHXA9m24FuisqrwX/sx527cJj0pklMXr9Pc3EiiXySDaj3qliTe/vQUt1IyiAi8THhOJY2lYQQX9mEwGbm1/RDNEohPG25NmJQEff8Nq9ccJja5iubko3y96yRxsXEs2+JLTnUHpdf3kd+rxmwY4sCaaNQzIC7eE0VaWodeTl5yJDWDakzKRo5vuUlV+k2OHz3B7YRkEmMDiUjMoT4/jq8+W8zOS7H4ex/hDx/up7R5SNovdtlMlAfsY2dQKn09nSRfDyIqLpuyiINcyG6hvTqb9avPUVpezc3gW0Rd92fbghWEZdZSdmM/sclJxKamojKPM9BRLYF4ls8+jvhcJyM9ldDwEJLu5pAQdovEuGgOfr2OSz6x3L19i9jbiZw7tIJ15y4xoh+XVOnTfZsF8TLS4zNJvVOP1WyiPu4cmZ1jEogL1bd7XE3I2S386r3dVHXK6ChP5+u/e53jV27R01vJut98QlRCGsmx1zl1M4/6iiyio29zzfsEv16yh6raMoJ27qKis5+BtmY62zuQDTSwc/0Niqv6Ge2u5NSmL/hspzdVuRH8YeFJ4sT4BlwmNKuU7IAtHPbNpXeoh7ANn+GbXsC1i7s4F3KL1NR4Lh27SmVjOf53shhQmxjt7yPxgj8p3kfYfeAc8Um3OHPxDJFFbVSHHiC2fpgJm5aQi3eoSo7g9x9upbajl8b0K6y4kulZif9cQOGp98V9cfhzQfxRlfmf/icesnaLGr9zW9joFYR2woVysI2r+9fwyZLPWLZkK0mtChozsynILMRqt1IUc4SFSz7n62UreO31hVzJrCM96w5FTTIcFi0JB05SXV/M1s0riS6sQ95Vzt4tG7ldUE/stj+w2jsP2UgXvls28tnHi1j2+acExGcz0FXG3vmLWLz4E75auZq04hoaYk4T3STC4moovO3Lx4sX89GH83nvs69JKasj/PQuFi35jE+/2UJAaiVqRROHdsWQkpBNWnIZ0Vv2kV9RTNiJvdR09xHvu4uNvvlYXMJq/z5Wo5akUyvYuCeKXqUOdXcWW+ct4NNPF/HV5gNUNbdTdvMo8z/+hE8Xfcgu31wG+7opSAqhUzMhPdDFStxuGSPmRiZ9Iwb0o8PkxQdS0VzGqc3LWfLZEr5cs5Pb+Q0oe3J4a/FakupHJaM8l8NGbcRRSgYNWMaNlIQc4+PFS1m6+FvOhmbS0ZDB4t9+xOdfruDd3/2Rj47H01JXhP/VbO5eCyS/sgyvr99jyZLFLPh0E1m1nZTGnuW7jxazbMlCTgTfYaS3k9TgWOR6C+OaPvz2reWTpZ/x8YoDpDX00F0VTWxxPxaLmYTdx2jVjEvGcsJ4WWgK6tPO89WW3VT2yunO8WbB4s9Yu3IDr/12ETuCsikLOSS9hIybRzi8Mw6t2fbAC0Ckg3UaFBSl3aRRpseibubUwQRGemrx2bGRL5Ys4cuvlpFS3opO0cLat/5IRHEzBVFX2XnElx65Vtqfn3RYqIrZxx/eeZuFH3/EFys3kl3dQVueP28sWMQXX3zOH789SWlTA+e++4glSxfz/qJNpJW3UB56mNtpaSRkZqEZn2C4pw7/q7n01yRz6Ouv+WzpEtbv3E9hbQ0h25ax7LOlfLToW3yjc0i5vIePFi9l0UefcvByBErj9IubBOL33Jh7UzkWXUF2yl2yMluwjVtovH2euz3C6NINIjXulI3ciItsOniZIa0Z5VAPZ9atJCStFqVayZ3zW1m89DOWLFpJUG4TTUUxfPfBEpYuXsgX267S1VaH9/plBN6uZNzm5J60J97HgbNRVHWM4nJMUJHiy8r9x2lpb8Bnz1o+WbKUhSv2k1LbRX99Bru++ohFn3zEb//+7wnIrSE/8QqrvlzC0mWL2Xougd7eeqJS7yLXWlANDZDsc53s4DN8ufQT9m5cxFvvvsV+/xhprG81ybE79IQHpNNY38qV3V+z8NNFvP/Hf2fR2TseEPeA6YsLpj/X2PyUIC7l156axGabwG6fVhW6nE6sFiOKURk664S0t+dyupgU6sF7U9htE4yplGh1Rox6NRqjBYfTLbnAiH1QYREsVv4iEYzOPIHb5cRmdzBhs2O3WnE6nDidLiasRuSyEVRaAw6nA4fDwcS4jpERGVqDSeLhcrlxCZ6Tbum/QatEqVIybh2X6MX+v1ouR6PVYXc4cbsFndhDtaKVDxCz4xDVMj3WCRtim8Fut+ESudVnXOim3G4ctgkcTidOlxu304HVokUmV2A0j0v0TvsEep0KhVovGW0JPqKPYt941jNIWP5KLn3C6tftlvrscjmw2W0SL7Xegt3umO6DRoNx3C69REgPZJHfe6a8027DoFGgGBvD6piWm8WsRaXWYB43MqbRYLc7cTpcuIQc7Xas4+NS4h0RglnIUIyPQadCNib6bcct+uUWMpxkSrj+TUygkssxGE3YHQ7cbpdk6DcpXJWcLqYmJx+AsMhpLl40BJ2Qr9iPNerGUI4Z0Ou00tiJsZ52Z7yHU3Kfe+gxIAQkGWIJNylpHMX94cblcmGfMDEql6HQW6WxEWMnxtNuE2MlZDc9JtOAOSXtL1ut44yNjqI2WqUxE/eNTqNEKfpqFfewA6vVyujoKEaDUeIn7mfpK/K8i5Xx5NSM/Ow4bAZGRuRozDN9tNkkWWo0WmzifrXZ0YzKUao1WGw2qewDo+7796T5IO4bcc8J10Fx/08JmYn88A8JpfonJqbLi3vaMTEhlXG6XDhsVjSqUVR6PTYhZ7sdg35MCpttGbfisNskIzytySxpJSTnz/v3pPtVzDvheeJyOSVjQWkOSeMrk8bXZrdLdY+bjChVY5jNFslbRZqfWi0jSr00L8X97550Mzkl3EMncYuxttkwqhSodXqkJFxag9Q2MU73hPeBsOmwO7BZx9GqFZL2z2qzS+3600uHv+1Vj2Gbx7DtpTNs+2tMEbG6FA8HcXz8I849/n2cRvyfpXnatbnXhY/sbC2zZcTxyY+o99E2SfRPaafw2+7IDebA7mCGzAJk5gDLk4wfOSN4Pt732XY9Qvgcf6Z5PZSXBGoz8nt68Wlaqf4Zgtm65x7nln3y/AwPqZ65lNO/JfqnyOxJyqedmW3fwz49baSeVvLxc7Ptlsb/uZk8rHean/g/fU/M3jKC7+Pj93jds//n0oomCB5zz02/hMzwny30Vz/OyvTetC0BD/so2iI+4ih9n6Nuie6x8X1QflZIMzynZf9s4c8tN/v7ySY8bO+T137+Mx4Q94D4LxLEf/6p95e3YFKsroXh2V/OysPBIwGPBF5SCXhA3APiHhB/SSevWDlIS6uXtP2eZnsk4JHAXy6BFwTELYxbzJhFClK9AYvZMgMsFszGmVSZltlzj+4pW8wmLCajVPaRVJqC3jzN02w0Mf4c6TEFL7NRj8jL/bANj9b3V9s3FhnYRLsNBkwG0b5n9E/Qmc2IrG3P04e/Wvv+hi83P+2e+D3Jlcg2MYHYP5t6hgr2h6aSCCkq7etOParuFmpNaY9Y7MlK+7Ize8eC7oeY/oTXBcCL9og2P89H7HmLvWIRMUvaM5zZ+xd7kQ6Hc3q/WRhxucR++zOib4mwsC6HtCcvomUJNbDYPxVlhJz+9GdaRSz2If/SEKY/VI/op9jbfrin+3iJ6bZPuoUsfqjdj5f94f9C1m6nMOD6ee8RMTbCFkOyn5ijhv6hHsy2X4zTz3mP/1A7fynXXwwQt5ixGLWoGoqoD8vBKEBtXICWCf1oB83hUcgV2mkgewxczDoN2sFGWlOzGVNqHq4qBbjrtSjLUmmt6H8uUDbp1KhaCukrq8CgMzzk9Vidfw2gtBgNmNR9tEdG01zSh9lkfmp94iVGLxtAI9dIRht/jbpfNB4/JYjfm3IxYVIQeWkvZ64nYrBPPj0c45+Y8RIgumx0V5TRrDJKxj+z5MKoraUwgbp+GS2NPWi1ZpqKUmhSjv8JkJgt/VMd7zM16aCzqRNhcCZg6E89bEX/HFY9Hc296A3jjLT//+y9d3Bc2ZXm+f9ORE/M/jOzsW4mZndWO70zvTvdvdtSz6hrpJYdqdXVksqxqug9CZCgAUiAIAEQ3hAECO+9994mvEci4TOBBJAO6R08aH8b9yXIYhm1qiRVN6VGRgCZ+fK9e889z3zXnO87HbTL1zDN91JYVktTaTFz6w7c+jGS6kfZ3tv/QsMF4Ks604lonGZLCgDbx61uI6l5Rgoe/MKDXm588Yz9TTO9siW2dn47CdOXRX7+XcxcPMOsmaKiZIidx79Ca150PvaFSt8yVruHE/75sn7TLS9wmbR0ldVi23n8jyYnK875ln6E7JYxtvee/EpZ1M+38gVus47O0hqs23uSbOnn9znc8g/pgTcDxCXANaNtzaTnQhpW60sQd2Jd6qP3kherSyZp1Oq2WnCaTDgtVgn4nOZ1jPJG+kPj0CxqcBhN0mje7bCzYTOhKQpiMH8Yh8GA02Lx/OZ04nY5cTnFiNst/Yn9Hes61mrvMXAzFKPegtjmNJtxmDxlfmqkLwH7BhsOOy6LGYfRjMtmlzoLnhG9A5dIUmE24zRZELMBr4/u3Q4bTu0Eg97eDOSOSe1x2aw4LWacZgsuqw1RjsOgY7UkmunSQRwWmzR6d0llivocbAjwl2YxDuqzWj1+sttxmoyesg7sEqP9DbdTstfjQ9uBXW7cdhuiXMe68WA2RHQqNpA6G5LPzbisnvZJ5bhcuA62v2rfl5jt+KIOxFcFcTFSdLlctLe3kpOZwfjouBT9Kx5Mn32JyGODcpjb7/033j4WwdSaQ5q1WZsbp7K0nIGpeTY23WiXFNRVVNHW2cukYhGr0YTBYmN7dwejWoFSZ2RhYoh5/TqaxTHqKyvpHJmTZEuXhtro7Wnj0sfekszk/GAXs3ob62sLtFaXU9PUx7pzW+JuC0rOplPHgmqJ3f1dXBY1A/JF9FoVHU11lFa1odJapHM0q5iku7aSmqYe6XhJf/rFc9xOA+ODg9RXVdDSMylpQAtluvmxAYpLq+ibXsOkX8Tv7DkeFrfi2nKzPDVITXkFA4pl3C47utV5hnu7Ka2oZUJpYHWqm6vHr1DWqWBpbpS+2TVWJruIj44i4kE68jUL5iUZVzN6sFotrEz1U11ezvDsCjt7ngQg+/u7jBd68XHOMHrdGiPyKZaGC7iaPYpRr2Wsq5nC/ArGF/Vsbm+iWphjYriX8ooqJhdXmO8r563/fBrZ9BpO2zoD7Q2UV7ejNDixGw0oZ6eQ1VVS09yP1ipU6Z5JojbPn+yxvjJLXWU1zf0KnBsbOEwGZiZHaSguol42gWNnj6dSMNRT1ub6CL2VQW11Na1DM7h2drGZdJ76qlpZNlgxKkc4f8Sb0vYpSZNcRNk/2d9EOdpDeXklvVMqnJtuVmYUjA71UF1eI/nCqFUyvGhkZ28fq3aBGdUqLrun7MomGWqrE/3SAlVxaWitRuZGuygqqqF/ZBr12jqbTgMj7Y2U13SwJAYumy5U4yMMdrVSXdvOitXFruh8SBrgy8xrjRJf26zVsTCvRqucobmylKr6bjRmp8REGB8eQdbRQkPnICbXlifxx4sXOFe6CciV4XA6UcnF9SHuhyXcbjdOs4bulgbKqtqZW7VKs4DG5VmqSoqoKK0h9UY8S5o1pvrrKSiuQ642SZKpryfs+ey9ePj96/HAmwPiNhOGhix6TiVhMQogsuO2W7HMd9F79jwrSgMuowFDZwXjoSFMJGWjnlRh12sxjtXQ43uLiZw0Ru+FIc+pYn1Vh9uyjqYgiL6YPKaTYxkLi2S2aQgB/AbFAAuycRxWG26HBf1YF6puGfqeLPpvJLKuN2CeG2c69REjd4NRVHZi0ls/GS1vuNl0O9nUL6AsSWf0XjiKolbM6zbcNjMWxTDK3g6mUpMZDY5lsXsSu9X56njRNsfaKAOXLtKXMYhxcojFpjaUlQWM3AthqrwVk96MobeGwXNH6L0RzurYLJuGRam+seAIFIWtmA0WNhw2zPJBVL0dzKTGMtO5gGV+msXMOMbuhaGo7MJitks+dVnXWKvJYSwohPHkInRLOlzCz3NDzKXEMRIQwnSNDItJLCs4pfpUpemMBYWjKGzxtE8scZg0rLTUMh4RxlhoKitTapyuL14S+CLgfn3bVwVxQTOpr6/nP/zH/4t/86//V376k5+iXl7+winb7Q03QxWPuHI1lbhTPuS2KliWDxFzwYvk1CQuHzlC1eAEMYFnuRMaT8jH/40PfYoY65TRLRvFbLPRkX2VqLZpZPmF9I11EfTh+6RlZ3HRK5ROuYrewhBKayo5/ctTpNUM05YXSvPYJKH+IcQ+yiMtJpTQxHZs24958eIZBmUfaXdCWDZaGMi/SGBhB4XJ8dwLSSYnMZKT56pQTvZw/YwX8Un5pIZ4EVc0IY1uX7x4inqqhY/fPsndyETuvf0+58ommags5q73XVIzMvB97zTFbb0ce/9n3EktY3mmi+BL3qSkPuL0Ox/QMKqgLOMuPvciycl4wC8+jqSvu47z750hs2GMEVkxCbU9hAeE8yijhMz4KMLiG1ie78QrtZv5sRbuX7hESmoiFz48RqfKI8Ep6FljxT6cS20jI/4RMTmtzA3m45UxQGVJCreDQinJTOTWiSgW1nUkBPpy1j+B/JxE7t4Oo7kynT/7j+9T0ztBbUE6d4ISyUuK4sjpDEYGWwi4dIXE1EJS7l8jNGvYAxpPH7NpXiIl2Ie4lHTun32HR81yZjsquXDOj6SsAoK9fkHB0KpHfe658F8bp352hqSsXK6+d4y66VVKM5MJuPeQvMRwjp9NQT7ezcc/O0lG7Qj7T8UywT76sVKOngkgNzMZX39v6oemKL9zlJ/9xJekqFDOHYtgqK2WD87Es2S1UBMZSH5DH52ZV7niF01S6EWOxFahUsglxbCB5mg+9o0iKzUVn/fOkZXXQ0PEKa6HpZISHUhoUj7KFTWpx3+GV3AqCUGXuZrbjXPTo8hnlNdxPrAUs8NOdX4pqSnFnPjoXR5mFxMfEEpxZR96nYITP/07ghKyuOd9hbyeOTa3PcJIrlUZt7I6WZ7uJuSyDynVx5S3AAAgAElEQVQpjzj9y/dpGJ2loSCD++Fpkv8/OF6NenaUGL9QYhMyiLx8llMfhVKdEMS1qDTSUxMIDIhl3rTxqVmqrweyDkv9rAfeKBDX16bQ9c41tJNy1qfG0SvkaNurkB0/xZJiCVVVEp0fvU9HZDQDvr60HwlibWIOw1AlbX/zNh2nrjISHk7bO0cYDE3HqF1nNfMWbW+/Tb/XDUZ8vel45x3GqsdZqS5DdjUek3IF+5qK6Vhf5MV1bOjn0Qz24lSNMRngRbfPPcZS4+j64DTzdT24D0abAjid60pmfC/QdfQoE9H36b10ht6YMuyaJZYr0mj7+Tv0BieieHCPjhO3UXbOsnEwNf8SxAcFiKf0oKvMYeDoe3S8H8hUYhKyE2eZqexgtTGHwdPv0X0plNn6DqaunKT75EnGo0LpOXOU/oRK7Lo1lPkP6Xj3PTqO+DCc18bs/Ut0XfJD/iCYjg+OMhZfhXF5jbmUa3QdP8VwbBL93ufoDinGvDDNsO8xZNeDmE6JpPPUJeRlgzgMSmb8LtL18VEmokI87Ysuw6ZVs1KXS/e75+hNSGQk5Bq9wQ/QqtZfdVJeB+lf9/mrgrjg2Qq5xP/5f/wf+KM/+ud84xt/TL/ss9rpYlT+HKdFw6MLf0ZAQjlZt0/wJ775DDZWE3mtBofbjWVpjLGOPlJupLKgNWGYaeYnZ4oYaGimtbkfo8VMS4YXcQ1yWhLT6Oiv5+RfvEXYo0oGhhfQavQMZN6iorOTK7dSGJxaoSvtNrm15Xx0LZiS6mZayvMIuezPtMGTOMG+vkLso1CyO2X4/OQ6AxoLKuUsIz09VDyK4gdXC5gdbyc6p4iFFT3LchnZj3rZkBJvPGV5souQi/GsWewYphr47lsZFD8ooyhrEKfLQX9dCmf9i7l/MpCGnklG6xP48GQ8da2dZPt9m+8/rCezKJOi7nmM6zqyLvgxIu/n+p00Rua0jHVmEfgglQ+F/TXC/lyCL1ynd6Cey8ltdJbG8u6RSJo7OigI/AE/zvJMse/tbjFZeJlvfOP/4IcfnGFsyYBmshSvjGFWVComBwdpyM3F6/s3mNJoeOCdTPuwEqtuieqSBDpl1fzlL5JRzMiJDb9JeFY9He0NXP/298irLCU+L4+VdSsLk308iuyQQFwkWNFPNeB39Bxlda3UZfjxox9lMlSTS0FOviR7O9mZSmaHiu19wW1+yqq8h9DLuehNZgbzfEnuGCUk+AZBqZV0t9Vy+3s/pKqnl3PXkhlQaKU148fbG8juBlDVPolJr6UhO53klBIyj32fZJkSk36FCr9YWvtGSTn2I4q6e/E6m0bf0BSPvv1dRlQG7KYFTvz1BZp6hykJjyfhQhTN/XO47OtkRGcTF1PJpW/9FWllTbTX53P8SDR9o9Nkf/RdBha1rC+0453W4wHxF8/ZdS1z920fuhQK0lPCqRxYYFE+xmCXjIdX7pOZ2YJmTc6574ZKI/bZtgzSe+ckaVVpJL8q42Z6G32VD/jg+ANqW7vI8v0rfpjUzuqaiomBfqpTYvjmhXxk5SlkpDxCa7JJszqJZyOofujNfz0eRnFDK9MLK1J2L5Fd8PD1D+uBNw/E3/2QwevXGfLzZdD3Br0XztJx7ATK4QEmwvzpfViOdW0V01Qfw9cuMFLUhn6wio6PrzLfNIJ1bY2VmjRkXndYGVOykn6brhN+rM5rsChnmLt1lr6rGWj6Oxi6fANl7ySWiV4GLt9G3TsrjT43nDasih5GvM4zlVuBeqCPhcpSVH2TuN2eQDe31YRpqAzZsQ8YLW5F09+DKi+GziNnUU/NsFSagiwgAcPMPJa5KeR37rFYP/mFIN6bLENTnMHAWV/Uo4tYFhQs50UxnFHO+swcqpgrTD5oRNtRTOd7bzNe0YGmrxdl+n16Tl5GPb3IQlYMMr8HGGaX0HSX0nP6MjNVrazJZCgLHyC7HcnysJwZ/zPIrkSj7uhhuakIeVkbpukhBs+cQZ5cgGZgAFVdHvNtY6wPliE7fsTTvr4elkT7PjiLWjEndVJ6fEOZb25jdaADeWkjBrXxHwTEhbDF4MAA3/veX/P//Kc/5eOPfDCZTJ8aiYugqudP9zEttvDuWz/jflQCEeEhfOdPjpCdlob37Qp0JjNLoz20NNVx71IEk0oNqnGRWCKHnto6qiqaWF5dpjL6CLF1EzQnpNI2NEJbZTlRAX78/FsfU9Y9RV+6HxXdXVy5nEz/+DIdqbfIqSnj0m1f4pPSyM1Io6S8Fa3Dk8Jwe8NGTXYON05f5hcR1ViMWlIivDh15R45ydF853wOU0NtFDS0oDHZ0M4NkJPUx4Y0gnqKaqyVO6eCWNQaWJ6s58RHaVQkZVOc14HJbKKt+AFnrxUTeiqQmi45Iy0Z/PJcNGlZuSTGhVLeM0x1SwXtc2bsVhN5F/0Ynx7ixtVUhqbXGO3I4E5cyiv7c9JTKC6pY2aiCa/kNrqqkvnb46Fk5+SQlhRLzcQqO/uPESA+UejF9y8nc/dGMAm5HSiHCricKqPsUThnTtwgOyUTr+9cYUS1REJ4GbPzWrZtWtoqM+jqqeEvv/MIxcwkyTHeBMalkZWVyaPoNLpaayhrrMe8sc3y9BBJr4G4TtHC9fev8Sg1h8ykWJJrehlpbKa5QYbJZmdxMIfsrmVp7ff58ydo5odJiGmVltTmy0JI6RghNswLv8hEcjJTyUjMZEwxwrkzSQxMaaUYisfbTlpCYylun0C7skxlUjKpyRWkH/8u4Q2TrC0vUBwWR8fEIr2Vsbx7+TYRmRXMqxaJ+eHHDCysoV8d58Rb12gVIB4aSdQZfypaRrEYVkgMe0RUXDnnv/ke8al55GalE19Yx5RKSe6FG6jMNlzafnwy+yQQF6yEJ3vbjOac5Mz1+8TcD2ZmboCzP3kPv3sPifYOITWlnmXVCD7nCrFY7Wh7i8nqn2dje8czHX8A4v31afzibDSpmbkkxIZS2tFLRow352+Ekpf+gD89lklrZiJRobGotAZmR3qI9YtlaKiPhtIivE7/hONXvBhcsUkiMP+wEHZY2xsF4oaGTGTHIjAtKrGsqjGvqNAMNtJ1/ATznU2MhtxkvHkMl8OGXbfIZOBNZFFV6Idq6b0Tg2ZRL61RW0b6GPW6gapTzmpWEH1XS3A43DgNWgzV4fRduY9GMcVU0E2G0ipZq0lgMDwb49pBYNyGG4duGWV+Mj3nztF+5QrDscmoR+ZfgbjLZEBfFUvXu79E5hvMcFAQQ3dv0evlzfzgGEuVGQxnVGDR6nCoF1DcDUbZ8CtAPKWHtaJcRsLSMWvMOPQrqKszGM6swDi3yHL8dSYTmlktS6D9Zz+l95anvsGA6/TfvM7c8BSLefGMZRZjNRpZq3tEyy/eo+dGAEP37jIceJOekEcsjyyglZUxfOsqsrPnGLgXxkxxB+bVFeazY+m7fJ7eS96MPExnqX0EXVUcXe+9g+zm6+3zYmFslvWhNsb8LtF6/iyDgYEoKlowaV4LLPwKwYBfdSQubluhiDU6OkJnVzdmw7qUS/j121nIYT7ZcTCUdpULSV2SOtiW20LZ+R9x/G4mvifO4X39Bsd//i6pdX0En/yYUxevcvrd7/NXJzPob6nk9pXz+Ppeweud/5vExnGaH6bS2ttG4Mcf4nvLl2Nvn6awdYSedF8q+/rxvh5AdHkfbSm3KJV1ExRwBV9fX277+5KU3yFJvor5gaf726iHa/n5Wz8lu3UMt01DcqQX3r538L10iT/7wQVKKiopbGhFa7ajnR8gJ72fjW2RAvMpC0NV/OLP/5Lz3j5cPvYeNzJl9FZmcO3CGa773uL0sYukNA6SeMqLmzEVKEaa8D5zmZv+gZy+FECrYp7Wtgp650w4bGbyL/kxOT/O9Vt3iasZZrg9g+icSoICrkr237p1g8RsMZ3ewfW0TuS9tVw5eQFf/ztc9AmiZ83F3uOnktrZeMk1rhQMMdfbwpUL92grT8AnpZ2MuFDOnPbl1k1vfvr/vk1SYz8Pw8qYW9Cxa9PRXpVJ93Ab3/zRWXLbBynLCsHrqg/+d25w9XYmo71NVDU3YtnaYXl2mKQ4MRJ/wtMn+zi0ciJ8znPl5m2un/UmtWMWRVuHNJNisTtQDeWQ3730CsS1CyM8immTWCgL5aFk9M+Qn3KPy17e+Pv74HcvE6VmnnPe/sTXjkq55x+Lc9aVzbtnvfC9cY1zZ72paBok59Jb/OnfHOeq11k+Ph/A6PI6CxMtHP3J90iqH8NgNtESe5pjl69x/fIJjlwtZGJknLKIRFpSE/A6cwXfa178t7c/JDyrgawbJzl//Ta+Pje5n1WPak1D3qVbLFkcuLX9+GUdgLgIVnz+FKu6i+/9+z8hurQf/fIgv/jZGe7cDePMO+/xkc9DJuQ9XDtbiNXmQNdbTHb/ApuvgXhgVjvzwy1cPefNjdsBnL7oT+3gKBnRF/ENDMHvqg//7r+cIb+8kDvXL3Djhi9nPnqHn34QQmFiFD5+vvhdv8KFGzdpndP/+gDG12/Sw8+/Ew+8YSCeRc/pJGxmTwCX2ym0nmX0nDyFsr+H8VB/Rkp6cRrXsS8rGLt9ld6kBnQD1XSevc1y3wxO0zr6gXoGxch6aIGVzDvIzj/AZDFjW1GjirtMn89DDMuraIpj6Dpxkp6zp5GXDOC0OyWq14bLgXVpjvmqOtb6ZKy0NTEWcpP++DJsZqeUF9ptMWJsTEJ29CLT3b3ohgbRdtcxnZbB2vw8y1VfDcRXi3IZDs/GrLXgMHwGxB9eZzKxFU1NOp2/PM5sfz/awSG0reXM5eexplxmMf8hY1kl2EwWtJ35yC5eZ6G5D81AH6vd9Sgq69HPKFBVljPbPsBaZxuL6bHIzgawPDbJdFktqvYutN2tKCICGQlPR1ubhOyYp33aoUF03XUo0jLQLCgxjnahamtjtbOdtaocei/6o2qfeTXT8Oum0F///TcBcUHPEfKgAswFjepzQW0HI3GLeoY164ZHdvPxY+xr04wtrLE4PUZzSxv9o/NYnS6W5iapF3m9q7Lwul6CVqdnrL+b5tYOpiaH0FlcWLV6rHY7S5P9tLS0IBtSYHG4cOiXMDkczComGJ7XSNPDJpcb/dIMHe1ttHYPoLF4JCXFXSs6GLubDqbli1gcbp483mVFqaCrs5ve3lF6enqYV2tZt9qkAKndLRfr6y5J1pMXT1kca+bKO16U1TfQ1jOGwbmFy2ZkeqyfhqYO+seXpLzbGvkknQPzbGw4WZAP09bSSr98GefWJna7GeeWkIfdY31xGfemm/npSUYWdTisemnaVNjfKezv6mfN5GBn086yXsRKOFiUD9HW0sKgQs3mvod2JihLLqMK5bqTna0NFudUGPVrLOltUuaz3i4Znb299A32IV/Solk1sbm5y7PHu9gtBuwuB70yGXL1OnbjKgM9XTS1y5hdFclHLFIWsv2nz9jedKPT2iUJTUnydH+H1cUpWlua6eyXY3FtsWGzY7M5JelSkeTE7Nzx7C+mobfcaDU2njx+zLZlDYNzE+v6CgOyTpraulnQmNnZ3UYxOc6oUi+NxCV51m0HY6N9NDU1MzQxjdmoo/zSj/FPLaOuto6J+SW2dvfZ3HCgXJySzouQc3WbV+iRtdPa0Y1S7wkmNapXmOtpICMti6LcDLxv+JNYM4pZp6Knq5WWdhlKrYWtnR3p/GwL2dA9F+p1J4+fPPU8/F885/H+JnNDw6zb3ezubDA/OkhbpwxZXw9do1NYbRZUi0bpXtlzmSVtdCEPK16ik7u2bmN708Xi1AitLS30Ty5hdznRLE3RI+ult2+cjq5u5tf06OYnaW9tob17gAnFMkatmoHuDlpa25icX8W1s/cr6Ycegw//fx0eeHNA3G5mvSWPvgvpWG2fRKfblvroO3eeZcUcykeRdH0QwPLEFPqqVPo++oiZbjmG4Rra3/4lA2FJrA0NovB9n/57ERjUWtay79Bx5GMmy5pYri1AdvQjxor7pWh1y1QrXR99QNtHJ1EvGHCLwCwRwe10YJnsYuTKCcZy6zBOjyGPCaTvQTFWkwDxDdwiklzZT9+l8/TcyUc3OcRcWDDdR4MxadSoa7MZza7CqjfgWFUyExKKsmnqFchJa+raCYa8vejPGEBTXshIVB4WnRXn+horB8eblCrUiTeZiG+QKHg9p07QF1SEdmKY2SB/es+EYdLrUBUnMZ5Tgc1iwyTvYUSsm+dXop8cZ+rBRQZjk9EsKpm4dIFe7wTUk9MoCyOQnbzKXO8wvR9cYjK3EePCNPKIi4yEJmOe7fO0LyAfrYjMDg+m++NgjCsqlAXR9PhHoh4ZY72tjOFzN1hsk79q3+sg/es+/yYg/tveDAL0JZ7uQUS7+C6m6TfNCvw/KMG9LTS2PZ2Dzwa9f/ZYyZYD2UjBPX7ZoZD2k+oR2/5+i8W+gosuvR+U9fkjPBQp5VQzF2/6Y9rel9ZrPft56vXonXtkXj+R6zwo+zNSlZ8u33P8Z+2X2iC16fW9X+77ac7863t87vNBm/7e9r12Tl7W67Hnc6V9boNn/+dSMpFf4+rPHftyw8s6xbt4ifeXf6/vI+337BmPtx1UvPcOeaN6dna+OIve68d96np7/gzdWCV/+6O3OPLuu3zsfQuFTmSfeyrV+fq+L8v4Mu8v7fW8f/nzI7XpM9ef8L3Hjk+uy0/ZdeCfT237MkYe7vM79cCbAeIST9yOZaSFqfQGaer7JU/coVMw9SAe/aoRq2oceWggA9euMnjrForKDmx6AxblEJP+/gz53mTg2jWGQqJQDaqkqG1DUwbDfuHSOnv/TT9GH1RhNjsRdC6Hfo4J73PIbmRidYgsSwfCLoKyZVhFnZnE0PVrDIg1+uCHrI4qpVG4ACWJRma3oZM1MHTzBgM+PgwHRLAwtIjTpEff38RcUw8OQRdb17JSXIxmWPWqDhH57TItMpOYwHTrPKb+DubKW7CZ7LisxlfHWzUaDNXxDN7yY6GxFW13A0N+B+28Fcbi0AKC367prGWhWYbT7sJl0mNoKWX0pe0hEaxNqyWKnXGslWE/X8neQV9fZhv6pAh/ZXEagzeuMeBzlZGwSFYnFqWOir6nkSHfg/b5h0vtc1nNmKd7mQi7Tf/VK/TfvMV0Xi2W13n6L335Jd7/MUD8i+4iSZzk6a6UYOLNfTCJzsYWTrebJ+Kh+0UNOdz29XtAAJhIlrPhZkdKBvLVRWHE6H53243VamNrz5OkRYDp4evQA1/FA28IiAt1NZdHvewlp1l6+G/gttslvrXgaEs8auMaZuUiltVVnDZBm3J4RsXrBmyrq5hVSqzrHl63KNNlEdPTBqzqZUzqFRxmD4/aoVlmpaWA3jNnmOpQfUZsRfC/HbiNeixLKswqFVaDEbfjE4qYpLAmbBLT9GL9XrmITafHZRfqcYKLLJTYnB71NwHYVmGrmGH4pKMgcbDtgt8tgNtjl+CSexToPMeLEb/bbMC8osa2vi5xs21rK552agU9THDFXZKPhC/ELIF0vNWEVb0k2W7Wmzx8cMGPt1mRjhc+XFuT+OjiOMe6AcuyytMOkQ1IlCXaZ7VgWzton1SfaJNT4pXbNasYF+YxrqziFLz2XyFY86rNL9v+mfc3BcQ9N454iL7ZD9JXo62vcqcf7vs1eUDMevzm18vrI+CvycDDYv/APfBmgPhnHuq/7qH/W/0uTZfbsUx2M3LtOMMJeViMHvD7rcr9h2zDH1hdXyeI/84A7wumVn9fng2/Mx98DQ1+Zdtr/n1928sqX257+f3Xvb/c/zeH119Xw5v1+6v2fmaK+/Xtv8riT/b5VXscbn+TPfBPD8QFAIrpckmNzSSN9D+vxPY16aX/gYHv76rT8/WB+Asph/CuyAf9W009v5Ci35+KPNFPBNf4q0+d/mM9BF7m8xb5tr9eTfLfpIVCHtaTs1nkbd7f8/xJOcP39iWFO0mn/cUzKY+68L0AnF/3EudHnKsnT569gW3+ddb/Jr+/kPwjNO6Fdv3e3q6UK1zklRdBbHu7Qvv+i/nbIg5D5I4XObSFTvyX8e9vYuHhMV+fB/5pgvghmH4yrf8G+OKrgrh40AhQcjpd2Gw2dkVik8+JTIiH/XO23WqiolLQbXkSc+zt7rL/+LH0cJMijh/vs7u7J30Xcq5CmUuAiIh8lxKePH0qBbzt726xMNCHwuj0gM2+eFh6yhFr6SLSWUR6i7KF4IU49vFBOQJ8xPdnT58cHPtY6gx88sAUYPYEoT2+Kx7EB/sLW4Qde/uPpahfCb5evJA+izrEA1gCLJFQ48ljyc7dA5ukJBWPn7CztY1mqpXy8gk2d8TDWiQ58SS+EJHTnoQmL6REJaINwhfi4S/sFWWK+sU24Rtp24FN4lgBFvuPD8D2mUgW8kQ6F48PkqRINjwRZe56kqI8e4boVAhGgafMJ+xuLJHyoAnljJxxxTyrsmpaptU01JcytGxhV6Rb3XYwOtzOuNIggZNogwi6euUzyb6Dsvf3pej1iYERxiZWPf48sNnTVo+dj8X5E+wG0TE4eL6K8/Hqmtjbe3UeRYfAcx72DyLcPUeI/aU27+wg2izOiQDEV+fs4DqQrinhR6mT4rn+Hr9MNPNE8Ot3D64LT7IZ0T7pGpeuqX2JtvWJ/z2AK86F6PSIa/Xp0z2UcwoUs6s49WPk5FdS1yTkau3sbCyRGt/KhpCdffrUY4NgdEgjdqTOjmGmnYqKcYnCKLVDALqwSypfBE96EtmI60O6N8TxB+AvgkHF9Sk6CeJaFH4V7fdc857rTOqc7Yt75QtYJF8ftv2TKfkQxN8AEPtdjWh/X8v5qiAuHiDrZjMJSXn4+flTWVoiPVw+fdeKSO6nOPSTnHrLi/l1E0rVAiPtTVQ1tKFed7C/ZWN6sJH8olpmNVYcZj2zc9N0NFbR0jWMY2Mb26qSyUk54wPjKMaHUVnsqCbHGJa1UV3Xhda+wdOnj1lbnKSmvonxqTEWdTZ2txxM97ZQUVnLzJpVEkLRrqiQj/RSVVPPlNr0KumE6ARs2nT0dTRS3tCP1rYhBTcuKkZpqamkoWsS6+4TT+T182fYzWss6h1SvQ7dnFSfVa+ms6GG8pZhLJvbuG0mFqYnqagdorcshZt+nRh0OsaHF7BvbWFYmaequpb28SV2nj5jZ8OKYrCdIiHqorWy7XawpJylr72Osuo2DEKze8PMxOQEAx1V1HcNMjHUQXVNE9N6B3v726wvT1NZVkr7qBLX/hMpqcpYbzOFNW0oFhcl6teTXRsjHS2UVnewahb6/tNcP57PwvwUc0tKVse7kU1OEp8YQJVci2Zpkv7xKSrLc8kuqKK4rIrZNYvU6XKalumqr6KioQejc4vHe25m+jsoyC0l7WEhLS2zuJxO5oc6Ka9qRL5sYE/Q0WbkjMjaqKnvYs3mfpUgRnQwdh1rkj57bYsMs3OT/V0nM3K5RPtq6BrCvr0rzeqIuAnB0zarJynKy6dfrsK5s4dpeYzqqho6h+dxbe+y49QxPDJMR2sd3cNyxmQ1VDd0sWRy41zXMj8/S3NVGV29Y4x0d1JR3YbG6paAeWV6lPLSGrqnVtnY3kCvUbM40svogtDDMNHZWE11owzj9jbLaiVzKg1WzRjx4Q8JTipAsWbGbZnl5okirDYb2oVJigur6J1aYVeA7osX7O/uIa9P5dbtDnRaHaODC1icLtTyQcqLy+kcXWD78T4Wk46ZyRGqKiroU6jZebKPXjVFbXkJjYPzkl/2t6yMtNRQVdvEksHBlsvE3Pwig631NHUOYLBtSp2gT9+nh99+Ww+8MSDucruxOxyHf3+APnD9moC3rwriYjRQVVPNv/m33+Bf/st/xbe+9U2mZmelkeInN8QBiK8ruPBX3kzMjxMRcp2YnGpy0+K5E5ZPS1ooN+JyKC7OIzoska7mPN59/+9IzcsnJugeeXVdDJaF8t6HPjR1D9JdUEi/QkHa+fe5FpVPRtQ1/Au60CkVJF33JyUvn4Aj73GrcIC+mnwig2MoKkjl8vEzDC8ukh4VgldYLhUlWUQGP2DN5RkdPdlxUleQSlhEMqVpoVy8lE5/QzFe718kNa2A1ICrPEyfxL3zWAKOxeE67oQXsW7RkHPpJBV902Q+uM/9h9lkx13mcnILoy1leL/rS3x2OwN1iZy5lUVQoC+pDWOo5+QkXrhBSm4xIcfOktE9T2tZOiEhkVQVJXPsohddfW3c8PqI6JQMch+EEJaQj3Kukw8/eo+s8nJC/C8SEPWQspRQjp1tYHmig4i7dykuKSf+3glia4bojInkblQG5YWp+PgE0zi6QEv0WW7HZFOQEklkcgELswNcP5bPSGsbXa0yhsrCyOkcJPFhAMmFJZw8Gkzn/DKZiXfxCoymsiiZs16JLGtURAZHk5hRSkFiNPdjaumve8iHV2LIT0/C+4PTFNSMM9GQyJGLUeTmJHA98hGKZSVpF47gE1lARuQ1Akv72H78jKciZeqmnoQLZ0hIK+RR1D2Si+pQr05w5u33icksIdY/gJJBJdu7njSiNtUA186FUV5bRVR4KNVVVVw46UdecQmxweFUNo+jkVfwiw+OkFWQwdXLJ4nJLiE39j73o/qZ7czj7PFgampLuH3uY4LCM8m69wu8KkZZGGokPDSc4rICIi4fo6pvnPzw+7x79xGNw7PUZqTwIDGfokc3uRLdSktJM3WFrUSfOs2DjBLiI4JILKhmeXlY6iSNtZcTGRJMeVURUdfOUTG0ys7uY/b3dpG3JnMxIJs7/td5VDPM/Hw/twL8qSorIuBoCDMmB63lOVzyuU91XSm3TnnRPiQj8H4sRSU1JNw9TfnAFLWJEcQm5pGX8YDAwFAmRhs5ceoYqeVNRIbFklU5IEXh//4sRn3yNHmTP70xIO50ubBYrZjNlsO/PyAfWCxWKePY3zdL8FVBXGin11pXXm4AACAASURBVFRW8K//l/+Jf/Hf/wv++I//mD5Z/2fW/TycaqcA8W97MaLo58bDHCaX11mUT5IXEkNJ1Fn+y0eh1MoGmV9cYqgunj8LLkarWUXRmsujzCQa07y5WzWB3WKkOymV9oEB0o7+kFbFGisTVXgnNDDUXIrX9SpUqzr6M89z9EEdSWGh+IcW09rRSczlv+B6aQfxN1JpHFGzMj9NVX4cs+ZtaTp627ZKUeZ9WkYXsepUPPj2W8SERRER9Yi5hRWWx7pI981C6xCJL56hX5wg8fpFOjtr+NF3E5me7OXe6WOkVTTT15jCd3/wMZX5qaQnZ6FSaxipj+Z/+3f/ju9fCGFmzYhc1kzw+SJ0RhOqviz+8pcJRD1KJKNpTBJdqY3/iCvRibwXGs/QzKJUX3bMVTpklZyOKmFFNUtWZDwZeSOsLI3jfSSbjuRECuNSWLdYkffX4fPBFY6+F0XX4CwW7QLJqRHkt7Th9a1vkVXVTE9LMUffDaezu5Prx/Lor6qlobyRoaxbJLX0Enb5+/ybf/u/c7+0G5NRT3JhNmnN41iMGvJ97tDd18iHPvcprm6lozKfux8c58r7dynvmWV1WUVORi4ZFT1kHv8BFxPr6Gqt4PzJM5T29JNy9Ee0TGlQT1RxM6MT184TaRnEtSLjrW9dpaq5g9aSKN4PiWBA3sOJvwxkZlWPojmN5K5pNrZ2pOWH8Yo4UluGJXqqcmGOzsy7+OW2o11bYzwvneSYDKZkmZyOq0U93cO1M/EMTKqZGukl5m4j43XxPKzuxLC6wMOEUPI7FaiH0vFJbaU+PYq7ARGS2FB+pBdel3KJ9E6ibWQZ1dwMhUlBkjqc2brGUN8MDfk1FEUm8a0/u0JFUwdtxVF8EBLOsFzGtaNZlMSHcu/GHWS9Morib3PxapM0UyCBeEs8//7ff4PvnA5EvqRDozegGB+lp66Wq//1EoNrJqrTSkhJbGLdaKQl7Tp5DXWceNeHtKImpqfkrEz3cPV0IBmlbTTXV3DF512SSzP4vl8OeouNgZoGqkubcQltg5frF28yMv4e2fbGgPjf95A//O0PO9Duq4K4WNtTqZScP3+WH//oR4QHByHK+GSNWdyBn4D4xb/yZnxuhKQ6kcpxC838LOXRyUxNT9JWVYbvpZ/y4cVTZGaF84vgSnTGdRZ6K0nNL6QzzZ/sUZ2kOdCTnEH7wAh5PneZMTokXfaryc301qfgFVaJWm+gN/kYJxIbeZSQgE9IJvkFxWSnxdMnl5P5qJZ5tRXzmor2slTmLNvs7e+xYV4lLyOKDoUa1/o8Me/8VxJiYwiLTUa5omdF3k9WXD46p0fzesOmJzc7nrPnL3O/pBudUk70NS/iM/IoL8kgJbcKWW0jTfUyDCYL442POHriHt4XrhJVN8h4Wykx/rlY7HYWZOn8xV/Hk5ySSnHHDJsOIxWhpzgf+wjvsGTGFtewrsrJT4mku6+WSyld6NbU5MemkFesQK+e4NrRXFozC8hLLsW2sYmip5ab7/ry4blQ2sfmcBmVJD8KprCtnYvffI/k7BLKSwtIqWxgYb7/UyA+nC1AvJ+o0OvcCYnjb352l4GZRcoaKqgfX5XsK70RSG9fPd6BASSm51BWkEthfgF3L/hT2jWNQauhLq+Iysoecr2PcjM+m6KCHNKy8piYnyfvWhAzRiemxVb8c3txSyC+j2ttiG//bRBZBUWUFuRQ2tLFytIQPucLJO1xjayIzL55Nnd2efZ0H1lEAGFlPTi3tliYnqc2OYw7xT3o1/VMVqeSnJLOdF82lzOG0S6O4HchhfEZA3NjfTy838x0XSq53RPYTCukZMRKo3zdZD43M7qoS0vhzrVocnKLyM9NpkbWS2p8FbPLZtZm5CR4ezO4bMJmNdDTPU1DYR1F0cn8xY/vkJFfSGlBNiUtnawsD3H9aCbFcQkEXAqmpLiUwuJsKocXpVGxB8RTOHE6GK9z3kRU9zHQlMl7Pz1OclI219+6xNCqkaaKJmqrx9l0ORktCKZqZIbh7iYyooP4+d/8hNiH+Vy8Ek5cWhG5uQXkFuQxNlDJtYI+7Js7yFvaaaoUa/OHIP677h8cgvjhmvg/epDbVwVxsYYsgmfEiEe5uCiN9AWwf/oluvvP2LTOc+1HvswsT5HX0IXBsYtJraI2IYO20kxuBwVxL8AXn1s3yckK48+/+xEBYaH4+vmRWt7BaGEoRQozO5suBjLz6JlUUHorDJV9S8rHfDenG+VML743LhIQEsTpn/wHLmZ20VJRyM2bdwiLjOZW8EOmVlcoSGtCrXPiNGqQ1eSwaNuVoufF2nx1ehR+NwKJDbvJ1euBtJUn8+EH7xBwL4Sg21dILOnHvSvySMP+7gaTLRn87YdX6JlbY8O6RnGMH3cCQgi/50NcQTuKzi4624ewOd1Md2Zx+0EnC6MlnDl1ja6BHiKvXSQkMpab57wIKRumqSiFW76+xMSEcvmYH/XN5Xx05GMu3w4iLMSPOzF5LM504p87gNW8TlluPqUtC9jWZ/D3LmNxpIX7d28RHhPLPV9vHmR0kf7wHj537hAZcpOj585S1jdOccAlfAJDCb0XQlxxK6urE/h7lzLa1EJrbTujObdJ7RglLT2S+tFF2uPuce52JlUNtXRN6dndtFEVEMaUUk5MeADBISHcD71Hck4DnYXpnPYJJDz0PsdPXCG/fpyR0mC8L90h4n4gwQ/SUGtXKfOPkM6fY0VGWPEQ23tPpTX2Xccq96/4EhgWyd2gcPJbBzEaFPhfqcC1sYlhoJz8YZEHfl9iK5jm27l8JZDY2Gj8A8IoLizm4kdXiYyKIND/BhUt3eimyggolGPRzHA3OJ/pFSvq2RHSErpYbMulaGAWt11PQVESDVNaLLPlhBSNoOiuJdDvFiGhEQTdCqFhfIa8lAaWtQ6clnWqsqMJuBtOdMg1roW30FzTRm1RPfcu3ZDsD7wXRk7zAOuGKfy9SxhqKifI9yahYeHcvxNO87xZyisugtVmu7MJiO9kcbSUMyd9qMhP5OMPrxMWGsIH3/oZYfUTtNa00doyw+72FvLSCKpkPcTGCN+Hcv3iCR4kN5L3IA7/oFBCQiOJTC1hTtFKcJGYQt9nTkjuNsqkdLrPD0fin35U/ZbfDkH8EMR/70D8y1/zL9jbdjM7PI/TbcdgtrKz/5RttxvDkpr1tXmaayopLCplcGyasYYEfng5hMKiAqpaulg1O3AY1OhdO1LUrV2jw2y1o19cZmN3n71NC8s6ExbjPAVZKWTnZBN+4T/iVzqC2ailu7mGsvJKuiZXcW5sYNBZ2Nx+zO72Jjajlk2RGlOKiH6CWTVNW2UZRRXVyBeWUDRkEujrQ3Z2DlWNrejtm68kVp8/e8y2U8/kshrn9g7Pnz5GvyCnsbKcoqpGVFoR0GTFanGws7uL06xBpbGzteVGNTiAxrDO3GQfRcUV1LaMYXHtYDMoGWivJrewAtmkErWijYv+/iRnZVNUUcOUpHNuQ6mzs729JY029bYNtrZcLMwb2HTbmJ7spyA/j8aOHjRWM0MdleTmZpKdGsvtO6epH1fj0CtprK2kqLSG6WU9LreDhXk9NsM6Bo2OyVx/coeXWFpRYXJtSyPvgb5JNDoDFscWT/Z2MS2t4NraRDs3Rn11BYUVDSxqTDgdJtqaayguLaOquQe1zobLqpdSz5aWVdI7PiOJIa2rVg7On5XVdTuPn4go/xc8e7KPRS2nrrKc0poWSed8c8sttU/EYew6jOjsIme2J3r86d4GiwOdlObl0NY3hs5kYqG7hfKSEurae1i3Odlxm1DqnWxtulCt6XFu7eJ2OVhZseAyaTDYBNthG51hjXXHJjsuA6vrTrY3nIz0dVBaUkJDxzjr4rrTmdnc3pfWsR06Je1VpZRVNbCgt6LXGzEYLJiWJ6mvqpBS4C7qrGxuC/vXcdnNyIe7KSospKlrHOvmPk+eeqLOXRYtqjUb29sbLA0NoJqbpau+jvKaWmobaqgfnmNNY8BocknsDde6GoPVwkh/ByXFRVQ3tbNmsuA0rdBSW0F5VQ2DczrsdiMrkn+fStejUHSUItS//A18uOeX8MAhiB+C+B8wiMPzZ4IH66FHCQqMBzQF3evpKxqNmAnY29lkvi2I7zyowu5yS1QcD63nuUSnkY6VaGKvlfVcUIr2ca7P4v/hf+bH3/kmf/qnt5mxbkiUKkEdkqhYB/QjqQyhR31AtRLT/2JQIlGVBJ1od1cC3d2tDearS0mOz0NvcXhskZK8HNzRIrnL82cSmIhI/Zd0JFHfzgFFTLRb1CdR24TdB58FdUj8CTrbzs6uRJN7KvlIUNT22BbbdrdZn63hXEIcM1qRDERQxJ56aEXPPlvmcykWQfhTjOp2dnYk6pYApuFiX/76P/+Yt7/351z0q0Xv3vHQ1vb2DnjMTz20LEG3eryPfqKGn/zwLepnjewJmpOwS1D1JEqgh/P9klb3iu52wIkWtCxxviSO9IEfBNhK9LC9XYnmJihlQg/fcx48PpQ+H9CtJNldQRET9u2KWRJxrj3tE/tJvx9cQ+JMiPgEqc3b2we0qicSrVA67we0PHGcaMenz8OBz8R1IF0Lnt9FW8V5FcdIFDKJ3ieuIQ/tULL1QM9cUOHEVLiHvidmEgR1znNNS/bvHJyzA/vFb57zI875J1Q5ce14bBN1ejjjEm1M+HBnR/KDoJB5KGOf0BpFshtBqRT1SxRNiZZ4YJOgpu0L3rlHU8Fzzz2X2irqO3z9bj1wCOKHIP4HDeJf7nZ5wYtnT9jZdqOzur5STmQpi5bIwmU2sqrWYLCKDsCTV9zjL1f/p/d6LsBoa0uawhUPz3/ol6BOPd7bwmR3sr23/xtVL8BJZAsz69ZQLetwbO5II95f9QyXdMiF/9ctEnCIKdfDx/1v5PrDg/6JeeAQxA9B/BDE/4nd9IfNPfTAoQf+cDzwewHiUlKPjU1Pcg+hff4Ff5+LYD/Y53PbD0H7Hx20P3tOvmpg25e//V5Ia3jbWxu4XS7cGxts7Qh1tmdf2yjvcLrwy5+d32bPL/KzZ2r4qUeiVUzBHywB/Db1HB576IE33QNvBIgL7XIpW5lFBEeYcJrNuEU2MwHELhcOux2Nbh2LzY7dbmN1TYNVfDato9bosRh02N2b0kP6JcCLLGLrIpe3yCT2BaC/sSE01D/pEAhg+fR+HlrXq22H4P+1gf9vAuKeB7ZH3lSsFX7+JeZjn7PtUJMY7MuNG1e4cdOHsOQqKUL98RPPeqakGf3auqSQGpXWUg/WJ1+uJQpZSc/6s1jP9ACF+C6tU0qSo2I9cA+71cr+gcSkWIP8pHyRm/kzdb4Q65CetUrPeqhn3VVIeUrSp9I67MuWfXK8qN9Tt2dtX9TjOd4zAS18I+wS5Yj6RXs866ke21+uz7787dlBDnQxBS6tP4v1ZdH+g3ZJ5X+m/S/t87Tf4w+pHqluj7SptE4treULeVLPPlK5r82pi+Nf2iHWjp+/9Imkfe6JPxDtef14seYsMgQKG0SdHvtE+UKwZYmSvC4WpyaZVCyyvSfywgs/eNaNPfaKWAbPNmHP4evQA7/PHngjQNxls6EbHmYsNIyBa9cZvOmHIikZ6+oqIne1XjlDcmScxDlVDVdy2usGVWPLqAcK8b+dRW9pHMNqi6T2ZjSuY3XYMBtXSIqrQLGkxW6zYbfYJUA3m0wYrTZc7g1JktFhs2E0GnG63NJozW42YzKZcbo8KT0dDgdmkxm7y/UqF/hnR5KH3387HvtvAuLioW61WFnT6qQAHPFw/vTrgCdulHPp23+LTK5idnqC9Hd/yqlHA1htDpbnFExMKFg1OdnZ3cZmNaFRziJXLLBuc7PjdmAw6JifnmRxWcvGtuAH76BbXkQ+PS9FT4ugnw2rEc3yCuoZOVHf/BZxTbNYHC7U89NMjIvyXew/eSJJmc7JJ5hVrrJuMrKz/xinVc/0+BhLa+ts7orAK1H+AhPyaUlK9MkzT7vEmvGW28rc5Bhziys4t/bYcTkw6HXMyyek47cO1uKfP3/K1qYD7eoyCvkkKo2Jnb09Nhx2DDoNi8tGKUJ6YVbB9Lwax7ans7HpMCMfH0Wp1rFutuF22j3tn5xAtWqQ7Hv6ZAe9WsmkYlayTwSLCcnYGYWCxVWDRFva3d5gTTmHfEaFxb3Fs2dPMOmWmZ5SsGp2SvtI50rIfu64Uc1Po1hcwSSkU59sY9BpUS3MMruwjGNzWwrE06tVKOTTrNtdLI92c++XJ+lbNOJwmFmUjzGvWsHm3GTDNMW9i0UM1TfT2tSHzelkfWURuWIOjcnB/uM9bAYdq6p5FDNKrO7tV7Krn75+Dr8deuD3wwNvBohbLKjbWun88AgN3/kOTd//Af1XfTAtLOKyWzHp1BRmZlBe309n6n1uB0WRlNdNT1YksUWNDNVlMTq3SG9rDUUlxRQUFtI/NklaXDGDo6NkZWRTVd1Of0cbafnl5OTm0jY0x3hTE0VZxVSXFlPf0SfRbgoy8ijJSqe5bZi50RbKCvOoqaqhorULjdn+tY1G/yl3BL4qiIvR4tzsLD5XrvJ3v/wlUVFRiM7Wp4HcA+I23Rhn/r+/pWt8mumpCUpvv8vluFYG+lqJj4shKS6OsDv5LK/MkZ0WQ8TDVKIjI3mQUsBQRxm3A26SmJxIaEgk9V3DLPfnEXgnksQHUYTnVbOiMzJUEkFQcAJtdRVc/fP/xOW4enr62qTyk0X5gfmsmgzUlWYRER1LQkI8oXEPmF5UEB8ZR3x8EhERqTTKplmdqMA/6CEPY6NIr+vCsb0vRUVvO9epKsglLu4R8dHxZBT3MdtbSeCdGLJTUomKSaVPYZCi7x/vbSLvrsEvIJboyChCr9yjTr7MUEkmt67Gk1zQQU9TKVGRcSQ+iCUyvhndmpLStAyioh+QGhdFzKNCxmUVr5WfQteomrXBfO4FivZHEp5bhUo9R+69Gzx6lEhQZCbzWhOTnUUEBkUTEx1MWHEnatUk6eFBJCXEczO0CNO2R7b0ye4GE1nJ3AlPJio0hqzSdtb1Cu5fucWtsEQirvkTUT2MckJG2L1YEqJDCUrrYrarlGPf+TklHUNUJEQQGxVPeFgoJfWdGNbGuH22QFIIa6xuZ3agEr/bkcTERhCRVcaSbpXie9cJik4lJvg2aR1T7D4RDITDMLrfD8g6tPKzHnhjQHy5pZn299+j/tvfpuG736XP64oE4hsuB1azgebiYooLSnl42Z/Ghi6Sw1LJDI2lrm+I1nQ/CutqiEl4SGNbJxUZMcQ9rCA5poiO9npOHw+kqaOJ2Ogk8qo6qCtNJTYskfw7ETzKqaenuYH0+AckxkWTmFtNS3U+D8IjqMmLJig5n97uTrJz0plYMR6C+NewrPBVQVzsn5eXxz//53/EP/tn/x3f+MY3GB0alagyn1zgHhC3akc48n/+/+y993NcyZXv+Q+8jX2x79d9EW9j92n2jXZkZmSmpZZpqWV62nurZrPpmt4CIAjQEwQJ0AAgDEEQ3nvvvffeo1BwVQAK5b0F+dnIC7JJSs0W1WpOk61CRAWqbmaezDz3Zn4z857zPd9n7yE/jh/ew2//9TtkdkwwNtZPbVML9XnZ7HhmDx29TRzaeYKM2iEGe1q4cOEk4WHH+JXfFQan5JQlXuby1UtEv/wcsaVdyMY7Obz7OEUt/VTG7CCioI1Z+TQ3X/93EhqGGRu9Iz9/Q35bTyOHIqKpG5yiuy6Pk7s/pSArjN9sCaWqqZ3o4yc5cfo69SnH+M3LQdTUN9DSMygFYRHH8IrRevb4nSWrvJXC5Bvs/+gQBSnB7AlOYXpunvTYNPKLhvDcuo3drKUuJZ4TQRn0DIxRfPkMB0+UUHjuEKevlDDc3016dCDFLSNMDLbh85OXyMiKJezaFQan52kpTuDQ1iBqc0PZcyFZkp9xI4201AZS33qeuJJOZie68NkdQE5pNh//4BmiUsqoqGhmenaaqG0v4heZR21hFL/+j80UVKSz9bVPyMirJie/hTWDVXJLs6pnOPnyWUo6Z+ivLeLAkSu0tlez5Vc7yGwaozs/kV+/GEFZSjCvfbSPgqp6CutGmOqqJ/yzzdTX5/P6b/eQVtZCRuQJNgWeYXC0Fb/tKbQWFFOSXUDq/lf509kMqsvT2b59N/ktbYR/8DsSa4cZqI3jYGy1RLvq8vz5Sc69J8n7zauBJ1kDTwaIq9XIa2uo/2QT5X/4AxUvvkjbYR9WJ6cwGQ1o1SoGqnMIPX6EXedSmezrJvmkL5/si6Cjb5Tam8dJzMrk1FF/Dvuf4OjJIG5mlRJ1KZ3GhipO+iQyNdJG8NkzHPAJxC/wJDFJKWRciqSufYTJ4XbSwkO5GOTPocM+HA04QUR8MtUZEdys7kA+PUZhbqIXxB8DgIsTiL8VxMW75+KCfP7Hf/8/+W//7f/ghz/8AYODfV+4E9cpB9j9yz1Mq3SoNSoaI9/jDxFlFMYE886b27l6MYadP9tLZ18LR07G0T6xwtLcNNmZ14kIPcb265Wsao2MNBUQl3ADv59upXNBhVazROiuIPIbBmiJO0rNjAatepW0D35OctMgZTcu8q4k/zqfPbOH2uoszl2PY0qpQzbYQuyxLeSknGdzwDmuRsQQGRZDUXU7yytz1KdF8cmbL/GxzxXmlDrWb62zMFjBqSB/LoRFE341iszsUlqyIkhoGsJoNlKRXUlFyfAdENdRn5ZKUmI184vLTHRVEhFcSHHYdWoHZlmYGib75jkGl7SsKOe59uYzXL16npiEaBQ6I8M9zQRsv0RzbiQJTYMYLUYqsyvJS28g+Nc76J5fQa9TcHl3EDm1A0x01xG4dRPPfvdtiuvbufLxRwRcDCMyKpyYpEyGFpdoq8pj92uv8v3vbGNQoZWO1E2LvZzamcDcio7FiS4Obougvr6S3b/3oX9exfJsL0e3XGdSNkt1Zhyvv/Ii39keQ1dbDTEHt9HYUMjvNl3gSuR1wsLCSS2qYEHWIe3EW/OLKc7MJW73Vg4HhxMeHkZMfDLdo2MkHjzBkELD8ngFxxKbvCD+JCOUt21/VQNPBIgbdTpWpyaZLi5mPCODiaxs5HV16FZXJeMzvVbD4nAjl8/6EVLYzaJslKL48xy9ksb49CxNSWfILC8jLDJaCjNZUZJOZlkdCdey6Whr4HxgBvLZAeKibpJbUEF5VQnpBWWURN2kZmCGuckBsmOiiL4WQXx+AZXlgnUph+aCG6Q09aOYl1FRmMHAvMq7E38MQP63grh4H76mUnHq5EkO7N5FQX6BRDohDKDu/Ynv65jWxjj8x6PIjYLcxMpQ9iE2BRUQGx3OuatpFOalsfNnn1BYX8f+zw5xKjaPopx0zh3xJePmaX7zVgAZlTVcu3Cay9EZFJ/ahG90HlXFmezbE0Hb8BxdyadomjdiNuooeO83XEqt5saNCILuk1/U2EjQ0VBS8yvIvhnCoT9toarsJu/7XaS0vIzEGwnkV3QwWBzGufhsCtJvsHNXNGOzGmlxop5t51RIMOl5xRTkp3M9poDesnjSOiaxO23UF9dTWzUuHQvbzTrqUyPYv/8E+cXlxJzeTWhGCzWxibRNKdEuy0mLOkNYfB7VRfFs/+ATmhrTOHYpkILKauIuneDDbVdoK7xBaseEJL+hpI7Swk5qz3/C0eg8qksy2b83nNbWRkJ9L5BfmEfIp58RV9pN1qkPuBiTRXneTU5eTUU23sq14EiKinLxe+4NykZXJQ8Bu2mJ6N2fEpZVTU5iDLvPXGNosJGtz/6e0MR8MiNPs+lkGqNNKVwIS6M4N4Hn3zhAXUszMds+paquki0fBpBSVEFGUiIpRTUsL/Vz8kAmXWUVVBaWU3FlC36XUikvzOBy1E0m5TNkHjvPlMaMdraBM+ntWATt6h3bg3vPj/ebVwNPhwaeCBD/a++DhXuQenmOhoY6BmQK1GsrjA+109DZj3JlhamuKobn5mitKCQiPJrE1Bx6J2W0N/YwPTVBdXkPGu0aEx01JEaGcz0xncbBKUZbWxmbW0alWKKvrZuh/g6SYqOJikqivHGI2ZE2uifnUK+uMjo4yLxK5wXxJwDEH31o3cJuXqUsoRKt3SNZXuvn+0i82UxXXRUXTwdz7NQZAs+dJy47m2079vHJjgP4HA0iIaOTruIQXvh4B4d8fDgenkjrxBKm5SHOB53iaEAgeU09aIwmlvrrmNML9iorsy0RXIvIo76uigt35B8/H0x6XRtVebEcDfBh347NbP9gC8MLCzRmRHLUz5eQmFT6ZhSoZe2cPX0cv2MBZNe2Y7A6BKUbHpeJ0YY8Th3z5fSFq9QOyFmZ7GFocQ2Xx4VsapYZ2Zr0TlyAeE1iNJvf2sTBw74EX01ldlXHXN+gFKvaaTOx2NvA1QB/Tpw6Q2mvDK1ygvKkEPz9jrDj0y28/WkEIwPtDCyoPpc/ManAtDzMheAz+PkfI6e+k5W1JRoSgggICOD0tUzm1EaWxtqJPn2SYydOU9o2iFEzR9a1MwQEHCMooQ6V2S6xzN1ad6McrefUcX8CT0ZQXD3I2lI3m3/8Ijv2HcT/eChNQ7No5geJPHMK/2OBpFYOolLKqc+OoKZ9mEHx3t7fh5OhsdQNLmA2KqmrHmZxcoqZSTnapVGSz50iIPAEyYU1ku3EcE0zaxYHVs0sLUMLON3C8+D+BeCjP2HenF4NfNMaeCpAXLh5GQx69Ho9ImSp+C4+Or1BumbQ66T/GvUaSqUS1ZoWrU4vWaMLFzNRziiO5TUaVEolKyo1Wq0OvU6HQS/kbcjRiPSVZZaX19BoRZpOShOxziXrdaPJC+JPFYjfluhVXU6XtJsVhm8el6AXdSLCmYrnQifdWz3LMz34HbpB+8A8KrVe8l4YKT/BG9cKJc51ndEi0V8KmlWL2Sg9XzaHoKN0Sy5MQrZwWnTXuwAAIABJREFUFxNGZRaLGYvN+rl8g9GAQTNP7sWTbNl8gM/e+4ijEQVoLTbJsl6r1WI02zboNV0OTEb9HfmCHnPDBUpiUXPaJXdLvdQWYVHukuoUtJYbtJsb/u9Om4GSzBjCErNYWFZhEGxpLpF3wyVvgyLVgUGnlfppczgxrUxy6Zwvuw748t5HmwjLH5Cs8UWc7bvy3YI+VvTfIvqvk9jcRBQ2h9W84cpptkhsd4IO1GwU49OI1WbD43FhMZskADVbN+hAxcQnaEwF/atwB9UbhIunBdNaP+++9gE9c0rUWoNEzyrqNBsNUh0ilregVhU0uYIaVVCDGrQaid1O3A9xSiNodqW2ejzSvbaaDdJcIUKISi5/wl1O0sWGC9uGi903PRV76/dq4Ktp4KkA8b+2U/em/30uXt+0/v7W4/Sv9qg/vJQ4hnfaLayqtFiswudaALIbo26ZRZUWh2eDc/3hEv5KiuCndjkw63VMDQ4wNqNAY7RK9fyVkl8p2e12oNetsKLTSxzkf1XI7du4nDYMuhWGhoaYXliWYk0LPfxn/gm/dIddy6JiCYPDKfnC/2fW763Lq4GnUQNPBYiLnbhR+HELghazGaPRJO3ITfftCqU8gjTmTp5vGpi89T/6wuKbBnExcO8G1hDRrMSr9Q3ClI1gFA+8av+Ko1ySt75+byf4AJHLVxT6kGIbbd8gohHfH+VPCu7xQPs2grM8StmvL4/Q/R0CnTvBYb4+2V5JXg18OzXwRIC4YGXTq1ZRy2WopiZQTU+hXVyQ2NqEdbpubZXehmYG+mdQr64wWF9IfdMIWgHuRqNE2qLXqBhtaWNkXhC1GD5nXxPpYgHwOfOa+C19vEfjT8pC40kA8W/n8Pb2yqsBrwa+7Rp4IkBcUK4udXXSffokLXv30HpgPwNhYajlc5j0GlQKOVlR1ynMbqQn9zLnjkbTNjCNRqdFLhtleGgIxeI8NTfjqeifZXV1jfkFBRqNjhW5nJGRMZQrBrRra6yurDA3MszUglJ6j3b/bv5JAbV/tHZ4QfzbPs14++fVgFcDj0sDTwSIG+4ytv3pI8oEY9sf7jG2GfUaVhdlpISFE7T/ODs3hzGtXGZZqaA14xr7D57igu8+Ll0tIftaLJWdPVRcO01EZAXjHeXs3X+I0xcuEhB8lZbGXA7s2cHxyxGcvHCFpgkVeq+x2jdurOcF8cc1vL1yvRrwauDbroEnAsRFwBNZRTk1771L8bPPUvrcc7Ts3c/q+CRGnUaiXU0JO8v27f7s3+VLeecMC/JRLgdF09g9IPFJx14NIfzcFU4fOcShvbEMjk9Rfuk0kcm5NNRXERMbQU5eErsu5zI5MURJWT51Awp0Bu+x+je98/eC+Ld9mvH2z6sBrwYelwaeChBfU86TFRNPbm4zow1ZBPmGUtvSxqULkbQPjzM/0UdKWCgR5y9yLjaZmKDzpOe3UXT5FBcib5KRlUliajINNZkcu1HPgnyc6vIc6gaWvCB+n3HgNwXmXhB/XMPbK9erAa8Gvu0aeCJA3KTXo5mbY7G1lbnaWubr61H29mJQqyWfWc3qEoXpGZTXDLKmUtCcd5PQ2DTK02M5d/YUYWdPcjOlhMLrSVT1TzLR1UBs+HVqywrwP36ak8dPcu1mBv3d5ZxJamFZIaeuoZTm0SXJT/abAi9vvRsW7F4Q/7ZPM97+eTXg1cDj0sATAeJfCmamDetzYawmCFiMBj2rqlWUSgWrykVkQ0MMjk1JxmzqNY0UZ1xQcq6uLEv55JOTDA0Ns7SyhkqtZnVNI8Uk1+q0aCW3Ne9x+pfq/z9hp/6oIC7cpURITkHUcTe+tCA8EUQmgnRFxPwWeSQyE7cLp4izLV27b/iI9DukJ1/sffVoLln3SXzkr5Lr153Y5YJA5av+Se5wQs5fuGFtuGjd699Xr+Mv2ibp/tYDccv/Io/3glcDj1sD4jm88xG+oJJLosfD7Ttx66Vrt25xS1yT3Dglf9ENF9L7rz1COzfmmztjSHr+1zfquRP2WJIvxqGoW2L825ifRFturd+S2vkI1fzdWZ58EDcLJifhSmaS/pvNG25lG25iG2xrgnFN/L7rRraRtuFKJtLuphuFHNOGnI28j+7L/E0D3be5/kcF8VvrHtwOE0uzM6yq15DPTDI2NsbI6Bgj4xPMLq5IgTVEXOzpkUG6uvuQKdZwSQNqgyFMyNColphfVm9cf2AIiUlBMH65vz4iFmnwe3B7PJKPuFGjYH5Fh9MjBvkDlT/ij9u4bBbWFApMdvcDdKEbE5oLjXKOJZUOz1/EWH/EKr4gm1g82cw6ZhZWH41A5gtkeC95NfD3aUCApBuH0SgtzgV4us0GjHNybFot62LBvr6OU6/BND+PzWBk3e2RAN2+toppYQGH1SaB7pe3Q9TjwW4043a6NjYGDjvWFQVm5TIuu2ODbdCoxby0iEmllxgCxdzh0K5gXlrCrDFJbfzyer6e1KcCxL/NAObt26NHMVt3u3DoZcSdC6S+u4troefYtf19Xn3zLfYc8iM4Lhfl4jgZp4+y+b13ef+9N/hknx/pHTLsgnp13cO6y0Z9yhkCL2WxYrZhtVkl63yL1YbFYsGql5EZeYO6YYW0k3fYbJiNRux2J06XG7fLieMO3aeg/LRaLFJ5q80hpYuwoXYh02TCYnNgNhlZGK0hIbeYqWUNM02JhKY3orc7sFktUnmLRAfqweNxI+qzmk0STand4ZROGTwuJ2LxKtwhHS43a3OjxAefo2NWKy1E7k4FgovcbdOTfXYHwWnN2NzujSRBy+p0YLdaMZktOBwOqS6n0ynRkq6LkwyXW/oIilOxqBIUqE5BX+px43basJgNTLXnsOloKiqTRVroWEUEOotVapM4DRF0qBZxcmOxYrN7Gdfu3hfv/79fA7fFs21SoeooYjgmGaPRjm15kpmkKLpOnmQgMoHV8TmsC72MR12m+9QZBqLSUM8r0I/WMxwWQs+5IMYym7HbHDx0/Xz7Fut2I7r+Roau56KdV+Gxm1lrL6Mv6Aw9p88wU9mNaWGSmYSrdJ86TWfodZSjcxjHWhgNO0fP2SB6ItPRzalYd2+cDv79Gni4hCcHxMUOWeym735M9465N3bi93bdhi88Br+3w/YC49N1wvCoO3GPy4F1bZzE00E0jc4y0NNFUXwg//O73+V6YS0dfYP0ZAfwq3/9EWeiU6kpz+b45h/xs9c3Mb4qVsYuPA4jRSGb+XB7KP2DrVxJziIr+gpHTlykoW+M8Zow/u27P+FPRxJYUKnprcghYOt2rqeVMaNUM99fSWxiIXl5+RRlp5KYlU3c1WACLyQzKlfhdppoKUjk6MH9XLhWyND0NAl+z/K9P7xJeHk7A1UxBCVWs6JepakkjbO7d3IlOpMZhRqrUUVhRBi5qQmEnThIalkbap2B1alWQgN9ORgQTO2AjJnBFk7v+YTq0VXs7nvUqOtuJw6jgrCtv2JHaClmh1PaRUiBRqYGuHEqgBMnLtM0OodKPkRObjHzyyq0U10U36hkXmVEPdtNzMVzHAyIpG1SidFsRtaTS1DwUYLP+vK9d64gX1ljZXaYmONHOXP6Ko0TSlYXJsnIzyUvPppd+w5R0DyCxeV++GT58DnJm+LVwF9o4JbLwFJhEi1b36Vpmz9qlYHlkmha9h1ntrKU/rN+9Mbnosg+TvOui8wWZNC+dw8j1Q2MntxB79UkZguKmciuwaw2fH4kL06v7j925/Y6xuFSOvZuoXbzGZYGZNhXZYwEH6X/WiIzCedo2LGfkbREmn3OIssrYch/EwMi+E/qVZrOXGcuP5fmD7axUDWI2+a6c9T+F1362i48ESAuGNuEEZtuZQWtQoFOqUT4jgtAFzsZvU7DonyKkaFBhgaHGJqak95tf07UIhYABj2a1WVWNDrp6N0L5E8PkD8qiLsdNkyKdg6+9BaVY8vYLEam25P4l5/8lMqJFVSqJRK2/pTff5rEgkqL2ahlqi2B7/30GaonlnG6nJ+D+Hufnqep4BLP//InbDtwgQ/f+CM7z4Uz0BDPd37477x1NpGm0us8/+y/cTEknO2vvYr/5URqrvvzve//gJfe+5Qrfh/w7I+/y+EzQbz56+cIul7C8kgWz/3mN5w9d4mXf/ccx1PLSA7ZxLOvfEhKTTetSfv5j21JVOfE8fK//5pA30A+++fvs9M3ltHZYfb9/Bf84qebCdyxm2ef86G5b4ioN57lT+8e5/hb7/C9N0Pp7KzmzIFPqBl7EMRvuZ04TQoidtwD8XWPC5tWwRWf99mydRdXdr7Dr37zIemJMbz+4UFahyYZrLzKh/v8aB7q4cSzz/DvH/tz5tB+frf3Kp1d5fzhBz/gpU9388Lzv+S/vxXKwHAfEX7vsHP3AS7t/pCf/OIDyioy2Pnec3y08ywHt7zNa1v2MCoWTt7oYF/bZP0PLUjskB02zAO5tB84i1qlZynzEs1bLrIyNsDIpYO0Xo1H1ZJE3Yfv0bp7K3Xv+zJXW0PLK69S/crbVL+6iZ7sZmxqvfQq65bHxbrditNoxG2zs0G5fJtb4uRprJ4+/1CUgzLsy5MM+vswllrJUmkItX/6gO6wcBqOXGGla5Dx05vpCY5Fv6rDrpYxfSOIyk8OsNA9i9vh/scA8Q3Gtm66z52j9eBBWo8cYSAigjW5HEG7qlUvU5WbwJnAQEJDLxB47AQRN0pYUK2xolCwuLCAem2N6fYyirrHpUhkwvBNoVCytiYilmkkchjF8jJqrRa1eo2VlRWWFhdZ84L+U0P24rJbMS53su+FN6gcW8HjtDHXk84Pn/kZdTJhsLhKys6f8Pz2GKaUayyO9dKYG8Y//9szlA0/COLvfhJEXfZ5fvPbUwzK5CRdPs6RU5eRyVrY/rPfEpzTQv7ZP/HT/+8FQsIus/Pj19hxOozKqG388o9BdE3OkHt2E789nYhcPkVIoD/Hw3JYmBPH/Oc5fvw4P/+3H3A0sYjWwhDe2H6AphE53Ul7+N1H0SReOs2f9ofQ2TNEY8ox3thxgLq+Tj770U+5WtjFaHM+720LoLq1n/r4YM4HnmTryy/wP167QGtrhQTi1aPLWOwbRn1SFLU7IB6+7Rdsu1CIzmSRon2tyXv57Lkf8fEnB7hy7BP++OJLhF4J4YW3PqOmc4Dukgu8ufMAtf29nHn7LZ7/+Z84uN+Xs7F5lMX68f1/fZa6/kHyQnfxv944S0tLKXt/+3127DrGxWPb+NXv/oMbqXFse+8wtd1TtNekseWj7QwvG3F5QfwfGnu/zs7fXvdgnyih0ycYtcqEfqSB3sCDtOzZSe0H79J65QbTiado2LKTwZAzNG3axlBWGnUvv0nniSimws9Q//5Rlhc0iMfSox1n/FIIXafPMj+suGOMBuLo3iHvYCDwCsvDs7gMa8izI2n5bDsNm96j9pNNjBSX0Buwh+adO6h/63W6zyejWVzFvDrDyIUA6jfvZKFhALf9H2Qnfj/ZS8kvfkHpc7+hZd9+VicmMRl0aNQrVOSXUls7gEajZrK9ktizwbS2NBAfeYPk6GtU1fUw0llNfe8Y/Y0FpCXfJDY6ktquEeTjXaTciCE+IYHS1iEmRjuIvZlIbEwMqfntrOmEUdzTs3P9tp0yPOpOfAPEux4C4loMei1diVv5wU/e4Oz1PK5+/CLP/fjf+OcffsyAwiCF7rx7nP7u5vPU5YXwx0+imV9TUxAVzMmzEczJWvj4538kKL2Rkksf8cz3XyYyNYOokBDCkgqpjd3Ji7tyWFSpKQ3Zwc6IAtSaVa6dP8/xq9l05J/hhz99mcBLYbzw/DOcSCmhtfDCBogPy+hJ3sPzH0Zx89I5XtwaSGV7N7nX9vL2zgM0Dnay52c/J61rhoWROj7ZcZayuir2/fKf2LLvBKc3v813XjtPa1sFpw9sompwjonuRhp6p3G4PYjjdLETD9v0DO/ujKKzu4+Bnh76e5vY/cKP2LL7JDnx1zhzPJi4GzG8+Ic/kVlSS1WSD298tp/GgSHyQ2O4cjmMXa/8nv/5s23cuHCA737vj+RXN5B0eif/6/VztLaWc+il77Hb9wKpNyI5EXCBnPxUPtt7lp6ZVYbaizi8aQ+jyyYviH+dKPYPLutBEDdjmRlgOj6ZqZJCOo/uo/dGGsP+n9B8KAbV6CA9gUdov55N5+b3GbxZykpNKk2b/FieU22AuGmZxZJSZDl5rM2usX7HovxBEJdLxnOrdWVMpOcyFOZLw/YjzHW0M56azkxZOT273qf/UhryvDwG42pRdXUwdHAbS2WNuC02bj/maIBPxHH6/SD+54xtAsTVKgXF6TcI9DnK+bNnOX7El5CQOOKuhBCdUkBtaTrR4dcoy71BfH0vMyNdNBZncPZiFC29IzSkBhNyM5vqgiR8/FNobi7n5NlYGppLOXsqg0WxG7/vHfy3DSSf9P48KoiLd+I27RC+r79Pg0wrgdbKSAG/+sMf6Vg0SoZVJtU0YWf28eNnn+eX3/8XvvN//z/86Odv0zGnkSzEhWFb2VU/tu2/SUdlNK8fSmDVaKQ6OYKQq4msrsk599HP2ex7ls7mHA7++gVee/sdPtq6j4zaXvqy/XgrsIg1o4G6qMMcvFGF0aglMfwqITcrkLUn8G8//jUvvfk+z/zsF+yLzGGiI4s3nvs913OK6M85yus+WQx11rLpw3d4+c23ePWl54nOqUK5MsnRP75A3pBCeg++59hlWge6ubLldzz/Hy/y0QvP8MNf7Ka+u5kQ/53UD8soDt7Em4dzMdgdbBi2rXF964/58Y9/zcuvvMJbb73F1ZIOMs/s553fvcg7b7zEodAshgdb2freG/zxxZd56ff/zgd7feidHidh32u8+Orr/Mdzv+CjvcH09bVzesvveeGlF/ngpWf510+vIZubojjkEO/+4RXeffNV9oXkMNBVweETlxlZ0jAzWM3x3UeZXLN6j9P/wYH36+y+8JBwzFbTHXAFnd6OVT5A75GjdPj70Xb8DIu9U+i7cunatpd2X1+afS8yNzCFqiKO9l376dj3Gb2JZVj1Zuk4XXIFE26odjvrwn7jrrvIrXWciwMMX45nTb6Cx2ZiMSeBjoNHaNm9mf6MBoyzfQwEn6Tr2DFadvox3z2Nuqeatr1H6fT1od0ngNWRuQflfp3KuE/WEwHi4n24vLaG+k82SbzpFS++SNthH1YnpySyFwnEM7PIya1lYnKCnsp8wk+HEnTKhyM+Phw7foKIhBQqs2OJre1GPjFIelQo6RW9yGTTlFw9yPYDJ/E9doKASxk0NlZzPbqMhcVBLp3JYk6t8b5H/0/wB3/YYuJRQVxYl7scwvLbjNXulKzNbVYzao1GspBeF/6h6x50WhVTk8P0DgwxLZulubEZtc0h+Yff8rgxGUxoNCLSnQGTxSJZrgu7DPFxOm2src4xJZvBaDaytjzHQP8AssUVtAYTFpMes9WOzeHEbNBhsQiLcRcGgwm93ojNamRpcUZye5tbVKBSazAZdcinJ1AI1xOTTqrTbLGwopQzODjA6LRcsugW1t16jQab1YrDaUdnNGEw6NGpFIyPjjE9O49SqUKr1WLQabCYDMy0JPPbo/nohcWt8KF3O9CtrbAwN4t8dpZFhRK13oR2VYFscpSBsSnJWE5Y5S/Ny+gbGGF2dhaVRotRcDKolUwO9dE/OMyyWi+5burXlIyLoEEyuXRN3EerUc3U+AgjkzOodMJ10yhZ0AsvAGGhbtTpJet272n6fbOt9+vfp4Hb4n21HY/VisfpZt1hx2VYRTMxhmlFhctqZ91hxalVoJdNYllV4zRbJety6/Ic2pkZ7AYTHtcdr42HtUYYu627cFttuK12ySXNbRGubNPo5hdwGAwITxmnXoVuZgLzsgqXxSpdc2iVaKcnMS+vSu0R79kf998TAeJi8lTPyZHX1TNdUsZMWQXzrW3oVKuYTQY0a8uU5xZTWdPLmnqN6f4uEi9dIORiCHF5BVSUlZGTkUVNznWiyloojDiDb0AYFc0t9I+OUZMSTPD1LKrLcghJLKOvvYYbMeUsekH8G38fLgGC1SoB7F992CWf6zvxpqXBcRvpXfBdogdJgCBz2fDJlkhghFuY8BUVccJFupgIbt3aAPRbG/HCBWmK8DkV7mHCWlWUF2Qy4rdEHHOHNEYct4lrQpZU5k55sYIXaYJkRaSLsoJ8RtTrue/aXZmifvERLmXuO/nE7w05G22Svt9p593+iLxChkTm4vHgcVkZrqlnatX8uU/qhgzRf9fGR8p/S+qH8H8X7dpop6j/rp6EX/w66xKRzp1rd/JtEMdsXJPql/qzoYe7bfeIvt+vS2kx9fhda/7q8+LN8O3TwB2CF/GcSx/x3ImxKhGuiDEkAHidW273X177W8hepLlG+IsL74+N/7dFPXeIZcQ8IhbNUt3CP13kE9dE3XfzfY08DV92I58IEBc+tYJ61ajVYdBoMGi1GPV6yddWWKeLd52jA8OMTcxjMBpYXZilqaaKrq52MpITiYtLobZthOmhdpqHp6jNTiI5NYOs7GzaRqZZkA+RnZBIXEIqNb1TzMnGaWsZYW1tgfqqXlb1+jtEMt734g/bLT/O64+6E/+yB/kfLu3OJCJA9i5T3T+cDrwd9mrAqwGeDBD/qke5goFNr0Or0X/5jtJ051hSL45QvUD9OAH5q8j2grh3JvJqwKsBrwa+mgaebhAX4C9A+RGAWRDGfBWA8ZZ5/IseL4h/tcHrLeXVgFcDXg08/SD+VXfx3nJPzKLmUUFcvHcShCYWxQJGmQyT+MzP43B47lmWPuqYvi2CJLgkYxSJztVo+Py98sNESPXbjZgUGtwuEWBhnXWnBePC8sPLfv7ubOMd3cNkf/PXb3Pb48K8asDlsOMw6vB8RX53Icep1+IwC4v5DUa5W247dpOZ9a8o88v1cwunoJM1WrCq1nALqssvL/AXqdK9FfYDd96b/kUG7wWvBp5QDXhB3Avm3ziYPyqI33K78JhVDJ/zo/tqJKPXYxhLTWFl1fo5WDzqOJN8Thd6UQzP4jDoUA50YTLav7T4LZcTl2qEntMxrK4YueV2YJE30nY8CbPV+cXAIYxf7Ea0o92Y1KYvlf/NJt7CY12hK6wS7eoKyv42zGanZMD3t7bLbdKwWJrLYpcct8MjFXcblcwPjGETMtf/Voj9shbchltOljt6WWgeY7qkBJ3RLvkBf1mpP08Ti0NtXy+rc2t/3Xr5zwt7f3s18A1qwAviXhB/ikDcice0yrDvPmRd4xgWFrCoVnFYjOjmJjGs6lm3KFG2t6Ffmme5q4XJpATG0oowagy4TBqWavIZuZ6AvLmPuZsXaT1ygcXpZVZGBzCoNegnG5iMDWOmqhmb2YrbtMJiQyNOl7BMdbNu0zMbHchE1RDC7WQpM4ju5HYsK4sslBcyHBXN4pQCu3aZ1d5WZPlJzPd10O/rw1hxOw6DhuWqHEZuJLAyPofDYMQiH2IyLYmZ8nJkvXLsOi2qjjpGY2KY7ZuSopYZZkZQ1pYwFhuLvH0E/ewEqtkF7IYl5BWVGNVqDBPdKGRKjDPDjMcnMlFQg1WtxW0xstxcw3BcKjM90zj0avRTPcyW5SMflmNfnkCWlchYegKNhxPRKBSsjHRjWFOgqCtk7PoN5hq70MmXcZu1LFff136dmqXaWubK61kdX5Ys991GFQvpkfRfjGIoQvRhDqtqgfmRccyqeRbq6pjLS2OioBa9So15oY/FhiomkuOR9UziMptwaOZZKIpnJD4DtUKDRTnHal8bk8kJjGWUShSXbr0SZX0BI9FR9EenMFvaw2xVFXq1FsvCODPJsYxlVWDSmTHIplG21DMWHcFUeRsWgwXL4jTT6ckMJxeyPDrE+NXztJ7PwaS3foNTsrdqrwb+Ng14QdwL4k8PiAvuc+MKo8d20Xsjm+niMqZ7enBb1Mw1lKIYXsC91kfn0RMoumro9TnARFUN8pgTjMQ3slxxk2a/WBZr6+gOOMfQpeM0n01mVSZntiwNZV8dbbuOMFHfwGhUKNM1A9jUs0xmZGGTOJDXue1xYugro+9yAsblMXr9DrI0u8BiYQKdV+KR12TQtP8Qsu4u+s8eoftmHmvj/QycP85EZR8rBZdoORiPrCiZnjNh6CaG6N25h/GCMgbOnaQppg7NQBXtAWeZrCikZd8eJocXmStMpPnEVZZbKmjde4CRnEJG8orRjdVTt/UzJhu7GIu8imxwkK7tuxlIKmLk1HEGcpsxjtfSevIi44V5NO3cwczAOLPpF2m/fIPViWlk4XvpDc9gNPgMdR9fY212CnlpItNZ12jxj2WuspSevUeZKe1FVXSJ1kP32q8dH6d/2yd0XcxAq9TeA/G0i7QFXUNek03D7v3IOhoZLapEL++m8bM9DGeUMhh0isHqHlRNsbSeusBUZR7NuwNZnptnMSeG/vgM5kojaT4YhaKjkoFjB5msrUd+/TTDUbWslETT7n+N2fJiOj49grygjfHjh1FOTTMVdpHhlDJmIg/QcaGY5bI82vedYaGpmaHAA4zX9TEeEUxffi3TOeEMhF5jLPQ8LTG12PXmv20W9eb2auAb1IAXxL0g/tSB+Ij/bvoSCpgtq0DWMojbtIa8tpilwXlc6gHaDwex1FXLSF4hRoUK42gzI1ElTIaHsTA6h9NkxLQsQ1kWTldyDRbFPDNFCczkRdPgGy5FRZpOiGYkvw6bSdAm3vV5vg23b2Gdn2D4Sgiy8lQ6z2ViVK8wfeMagxFJzNZWMnLJn+HCSgZjczDOK3GpF5hKjWS+c5gx3230phUjq8in9+wJ5suTaD2UhVmnRdeaRlt8DYqSGDr9w5mtrmQi3J/u3C7mioqYqujEYdazkHOBqeYGeqOTmIi/SMOhI3RfjqL3QhzavjrafeIxaQyYx6ppPxSHojKG8bJh7DoIEL0SAAAgAElEQVQ9S4mH6UypQ1aQjqJrBpuyn5bdfujUeuzKEdoOpKKenWS2IIzuk2eZH5xEHI/PZWQiL2xhzHc7vWlFyCoL6A06y2xvL4N+h1hVGqT33WIucxvWmM9MZr5uDJtGx1LZFYZzixnOKUE31UnbsQR0WgNrdcmMtQ6w2pzMRGEfdp2G4eBQFOOjTEScYCi5gPnKAnqOHGWqspDR/FwsWgOG0TaGruYxFBLC/PA0bque+fxiporbGTx/kdm+DvoCfBkrLkdWlEjHsdNMF+YxkVeCzWBgrSuD0coeZMlRdF5NZCa/mJXeQeSx4QzWDuO02L7BKdlbtVcDf5sGvCDuBfGnDsSHjx1hbmxZYlRad9pxm9eYLc1kvmUE83gVrfvOsNjZwGRdPWa1DtNEG0PRJYxGhDPRPIBVuchKSzXzGSF0JlVjXpxlpigeWcFNGs6EMV9RxkxOGrPt/diNBizqNYkM5e7QculXmM2MouXgESaah3AZNcgTo+kPT2KuqorhpGtMtzcznF+NaUWDW7fEVOo15juHmDqxnZ7MAubKixi+kcJiQxbNey+gXVxguTCWlutVrJTF0eEfjryykrHEcMZ6ppkrrWS2bgi3oIDMD0U+PM54SAitW32ZaGmmfe9mem9mYJK10+4ThkquRNOUKQGmovIGI5nNmBSLTF84SE9mPfLqXJYnVrGvjtD+2WGUE/MYh+pp3hXP2sw4stxw2o8HM1bdjU05x1RUNNN5LUye2EHv3fbHpaMcG2Pg3EX0hnvvocVx+nx6NDNFTZiWFpm9eZaRglKGc0vQjbfRca4Yk9GCuiGFsbYBVlsTmWqV4zAaGBEgPjHBxI0gRtLzma8sYvDadRaay5mur8JmsWGc6GQwrICRkItM1HZjW1lk5mYSMwWtDAZdQN7fycA5XyaKy5grTqc/tkDSpay2GafNgroni9GKPpbq6pgty2M49CK956IYDr3MQOUATpPli+0b7j4A3v9eDTxBGvCCuBfEnxoQvy0M20wqRk/6sziru8OStM66Xc98bizth/3oO+FLy75QlnqamWpqwqIzYJ7pYDStEVVbCe3HjtET4E9P0EXkZfG0BRxnYWQKWUkyysF2Bo760XfyBL0XLqMcnMGhmWToWiwW+73Y2OsOE5qWAlqPnEMzq+SWy4ampZD+swH0njpF96WbrE71M1JYi1mlk97jTycFM5JfwVptIh2+x+g9EUB3ZBbqyTHGInzoPOpL244tNERUohtoZPjcUXpOnaLjdDgrChULVbXIm0Zx2y0oiq6yMKVkNT+ctsPXMCzMMnw+kKniJpymFSZjT9HuH0jHvqOMl7VhGm+j/9gBugMDaNoldroTzNcXsDK1hkO/xnxKMO2+/nQd3EPdx5GsySaZLYxjtiyXVt+jdPv50LTjKNMl3Wjqk+j0C9hof1Q2mrk5hi5ewWhySHzUYm7zmNZYzAiRghh1HwugfX+4ZCg3WliBfqqTroulmE02NE3pjHcOo+pIYbpVjtNsZDTkCisLSyhLk+gLCKTvVCA91wtR99Uz01SH3WbHNNPNcHwNq405dIj7ecyflq1+zBW0SYsA5cw0s0mX6A48Tu9xX/pye1E01CNvaMflsKHpy2a8qo/ZmxH0HA+k51gA/deykKVE0HYsBp1mg1v7CZqnvU3xauChGvCCuBfEnxoQR1CTetx47A7W3R6J5nCDEnEdj9WIZWUJp16H2yK4lZ14XK4NCkQB/g4RS9yOy7iGcWmD/9htM2NaUeKw2qQ0j8OBWzAELi5g1ogAK26JvlFcv30fB7JEt+h04DJbWXeJUIMi1rEdu1aFYXF+44RAULU6nFL9whJeWMBbtVo8In6xYRWjUoHDZMahnWQiPQVlfy/zGZfozGiRjN2cBg1GxQJO4ZYl6FYdTtadLoSsdWEbIOTbLLgFZa3TidtiwSNiIgsqV6sJk3IBm1qN22Zj3enArlWjW1LgMJgR/REybnk26Ck9NjM2tVLK7zJapXRxRK1qL2WysYmVvk5GYqNZaByT6rzXfsuGXkW990VqElGg1u0WbOoVDAvzuIwin32jXnFfHOK+CPc8Bx7pY5fup7gm+iD6I2JHW1ZX0C0vSxzUorxo84aboRuP4MK323Cb1NL9dBnNuC2CV1vcSwcemxHLqgLzmhq33bnxzDhFedHnO8+D1YJJsYR+eQXBfe22GjApFZK+HzpjehO8GnjCNOAFcS+IPz0g/mWDR0Qguvt5aL6NPHd5lyWuY+HHfTd6kSh35/cD1x4q78GEDS7nDQ7lB1OE2Hv1bHzf4Hn22A3M3TxD36kz9J2LYmVe/XnkI4kH+v62/bnQh/2W6nqwHXfrF/+/6O9u+t00sVgwTzUyFHKavuALjKbmYNRaJBC91/4vlvW5jLt9fkidd/M97P/dNn1p8bt9/YsD8Dvc2l9e+A7/9l1d3blHX1rmYa31Xvdq4JvRgBfEvSD+7QDxb2b8/P21ChC6tY7bvhEF6e8X+PVJECDqcdlxWi1SMIm/wMmvryqvJK8GvBr4ihrwgrgXxL0g/hUHz9dZTADm5y+Vv07Bf6+su7vpv1eOt7xXA14NPBYNeEHcC+JeEH8sQ8sr1KsBrwa8Gnj8GvCCuBfEvSD++MeZtwavBrwa8GrgsWjAC+JeEPeC+GMZWl6hXg14NeDVwOPXgBfEvSDuBfHHP868NXg14NWAVwOPRQNeEPeCuBfEH8vQ8gr1asCrAa8GHr8GvCDuBfFvKYgLn99bkmuU5w73uUTK4vFwS8Qlf4J9gaV2C1ISyTL83iQgLNhF29fX1/F4PA9+1tdZv7URu/teicfzTSJcWb/Tvi+q4o7vttD73TZJZb6gT19UfOPal/ugP7zco6ZsyBf6dAvinDv9ub/0hq439Cz68cWPzMZzJtKlPPcLuO/7useNS5Du2G3Y7HbsDiduQbbzgNCN+ys9n7eE3A1+gVtCb1L9G22WnmNB+rO+UafIKLX1oW28y3+wkf/BOu9rpMgmxsadj+Qx8WDyQ3897Jl9aAFvwtemAS+Ie0H82wniYmLzuNFOjzCm0EkTrJhI9TPDDM9r8Kzf+rvcnqVJ8/PAKF/beJQErbsdqNUKNCY76/cxxYk63Q4NI0MylhYXUChVzA2PsKQ1IJPJ0NnuUcN+vS16UJrbYUe1tIjRIUDowTTxSwCBy6JnYnYJs80pZfDY9SwqFdicbinS2V+Wuv+KACWR73EtSu7Jd7nMDHe10D+7isNzD6gFgFlVCmZVehZmhlCaHIgw6H/eXQFeHqeNxaU5NNaHxV+/jU4po768iMLCfIqKiyiva2N2WYvLc6+PG7K0jI8t4nAL4BbtXMeqX2BJbdp4Zm+DeD6UsilmFjTYXR5ur7tQq5WoDJY/WxTc06m4J3b1MnKNRVo83Eu59030WcheGp/EKN2ne227l+uLv607TSyuLEv39/5n9otze69+nRrwgrgXxJ86EBeTu81mY3Cwn6rGelQqFS6X68FxcfuWNLnJq26wdXcxZrsDq1lL/pZPSO1cwGq3YzSasdkd0i5M7MYcDgcWmwO7zYbNZsFosmAXFKXr6zidDqxWK0aTGZvFhGqmi9CsQmZXtDhdbtyCGlVQnnrWcbndUn6HwyaVMVts0vX1dQ9OhxWLVXzs0k5a1CvqczqdOOx2LGYT2rUl6uqL6ZhSYbHasJqN2Gx26WPVjBIamM9A3wDjY3J6yksYHh4i41woY0o9TkFv6vFsLFrWPXikj9i5iza6pHbarFbpntudLtwir8eN1WrBYrHi8qxLedxOp8RT7nS6EFO5BDAuFxaTCfWSnLqCVCbXLJIezUajpEdRVuweb3lcaGXtHE/KZkoAldOBYXmU1LJalFoLZosVs8mIxWbH4XTh8QgdWLFYLNjsTkw6FbV5hdQ0yjCYLDhsG22zCqrV9XXcLid2qQ8WSSeib2KHK8oLfblcYgGwjsO+oX+L3SndE497Q9cGzQpVOQVU1U2yvDSM79unaZ9exmyzYzSZsNrsON0eZpuzyOwYZ6K9hsk1Mw6nE7OUbsMlQFYi6rklBaWZGulnSWeR2iGeE5PZgsvtuQOqtzGpFLTX11BZUULazcu8+N4+Cvrmsbvc0vMn3R/RL5uS6upeTA4nVosFo0HHeEc6GS0y7K6NOh1mDYXxQbx6OJxB2RJOm47GliqaRpU4BP2vbeM5Fc/luseDWHRZjAZm6rNJ65RhslhwClpbi0Xq6z2dWjDrVRSeD0Oms2C1mKWPyWyVTg48bjcOm1Vql/RMi2fe7cZqNqNZGiaxuAqFxozzvoXJg4PS++txaMAL4l4Qf+pAXAB2e0cHv3ruOf7nP32H3/3+96ytrT24cxMgfsuNZqmXnb96mf4FDWp5L79/9gg9cwrGOso5ut+H84nVrJksLIwNUF+ShV9wEYsrMrJizrPrwEmKW0exWoz0d9eTfj2SPft9KW0boqskij/87FUSC2opqGxEq5FTX1bLiFKDcmGEkpp6hnqqOOZziJNXsplZNUqT5nhTGvv3HSYyrZZljZHZ9hqycvPJSihiVj5M/KkjbDl4kqBLQVQOLqKYauPSoV2cCI1lRKZAp+gj8LM0erv6GRuW0V1RzFBPM9f999M5IaM19yZ1w4qNhYldQWFFJcsWG7pVOaWVtcyr1mgtjGL/4RNk1w6i1RnQr06QEHoan6BY+hRa9Jo1+htKuRkaR6d8TQIiAZyqyQ4u+uzlsP9lQoOD6Z1fY7S7GP9dn3EprpAFtWlj8eC2o5powOdaPH0zi3RXp5BTUkhkVgmyZT0DVXkc27OLs9dymV3RoJxuISMllRP+ASRV9LIwNcDprW+w79x1ZubnKY27xO4DxyjqGMNktTLeWErKzesE+J6iomcatWqC/Ix0Tvn7EByVx5LehMWgpiY3iT0HjhJdPoRGr6K7rYmqpEguJ1dw4tPX2HsmiuKo0/zrD98jvaqT3vpCfA/s43xyHQt6M1OVcSTU9zHaWsXokpq54Xr8jxzk1NUcJpWGDZAWiwqrgcnhXqZnBskpriDx4knpfk0rtBLYi4n7llgIOmwYdGoyzu7k4x1JzK2q6K+rYdbiRK+coaatk+W1Gaqru1ldmaMkNpQtB85w7fxuImsnMdnd0iLLrF8m6cp+/q//97v4ptSj1y5TUllASdcsq9OthPnsIeBCFOPzq5jMZoYrkzh2yJczhw5ztaIfhXKR0pTLHDp4nPLuKSxmA4M9DaSFnSe7ppP0I6cYUyrpLk/l8M6tBF7KYGJJxVR3O1VlGQRs3UFMfjNrRjPa+R6u+OzHx88Pn7B4ZKtGabHxOMDKK/OLNeAFcS+IP3UgLnY6yUlJ/Nf/+r/zX/63/8J3/umfaGpqkXagDz7mtzHpteSdf40rWZ1054TzakQ5o51VnNr+PtmVFcQeeIOdlxtoS4lgz2sHKGmdYaAuk1Nn0mkqSeOFV2JZWFEQddmPQxdv0NdaxIdv+FBRlcUHAZdo7GnkxBu/pbYuj50f/I6gvGZq0y6yZ8dVDuwJILesgYr4IPwPR9PbnMWrbx+jvrmJ6ycDiY4rpS7+EC+8c5iG9nYSDx/ldGw5jSWp7N68l9yaSj773ZtE5zYQe8EXn6AwpqY78fk0geyoPPKTGknd40dNay0Xt7zCmYPv8dbJVJZNNsSu32VRkr7jA8KapukuSyQ0PIyukou89UkwjU1VHHzvIPlVnWQdeYVTEbnUpp/huR1hjI8PEH1yG8E3CljSmLl1+xY65QhHA/Zzo6iOosSLfLJzC9XVGfz+FR+KGrq45H+aSzHlmJwe3C4Hq+N1HDp1kktBPry+KYbBiW6ic0qZmOln687dVLe0cWFTAIWNQ/RWhPLx4dPUNNbyzh/3UT80xvUzJwiJqaTkyk5+tyOc8uJ4thw+Rsu4jLwrn7H9yHVaSmJ540+RdDYW8u5Lu4nKrCb2/Xf446ly6uMS8T8YQX1DI0Fvvk5UQRPhh47yalAqLX0j3Dh7kivxjYy0FbHt+WAqs+Lx3e9DU1snSef/xP6wUgaLYoir6aI85hDZNRUc8zlOUX0nRXHBHNoVwbLBilucAmiXqMi/TmNrIb968VVSqjtJvhbJ9awmtOY70d1u38Jh0VERf5K3txxnUKHHpNdQfPw8/Soz8r5SDkRE0jfSyq4XIym+Gs5x/0iaG8s5/MorhFcMo1RrUK6pWV5ZIikuipDweF57YQ/5fSNkF2WRV1PN1l++TExWJanhgfiGRNLRkMxPX32f4vJiTux7jwtFTVRlXOSd7VeoLs7grd/upXFCRvRlP7YHXmF4Rka6zyk6uks4ffUKtW09JIR8zOXiLqov+/HGgVga2hoJPXeAgoYmTr/wHpdyW8iNvMA236vMrBiwudYfHIbeX49VA14Q94L4Uwfi4ui5s62NX/z8Z/zLd/+Zd957n5k5ubQL/PPRYrcYGW9MwW/LCa5sP0Z28zgD9VkcenMbGbn5ZCZeYrd/IU0ZCeSlZKI2mBjprODSpWukXY/i+V1xzC0vEZ+ZTEb9CPo1BSkHA6hvLuFwRAL9EzIqwz/i6NlQDm//mE8PRxFzbAeh129yNTGZydkFlobaiNq/j7TYM5zNbWZ5aZH+zBtEXIqm8voRQivHUEx14ucTTdvwAvOyCdJTokjLTuY3L58gIauQpJiLBETGMjHZIYF4blIJRVnNpOz2oaatBt83fsTLv/k9J9Ib0BrEjnhdelc70xDDr7bHERcVQ2x6DdURm4hummJ1bY38I7sIiSsg+NnX6ZUvs6ocY/Mvd1Ld209h6hU65RqsTrd0lK4YqsA/OpbhhTVmJwZIjThCZtJ5Xj1ymay8ImIvhnIjqRiD3S2B+NpEPZs3f8AbL73I/iv1yCc7uZZZzPDYAImXrhJ3MwP/13zIrxugvzGW8/l9LKtWSdrlR9PoJPERUdxIayRu69vsv5JCdkYiJ0+epWZ4iqobR0lqnkK1OMSxrTdoqyni1N5IhmaXWegv4cNXosiKzCQzrZuFhWVac8PYdzSdkMBEWocWUSzMkRwZTVL+IEvyXg5uTaIq5iZp4cmsarSMdFXhs+MyLXnREojXxfgSl5lEdFoS8lUt0/0dXN3+GSMKsRt34dAsUZsfJ4H460F5LCmXGamuorK8Ga3JJgVZcdkMjJYk8fqWwzRMLCOO+G0mLcWB5+hdNiLrLePEtRgGhpo58EEk185eJjatg4WlZdrzL3C1oI2mlkbyS8vpls2TdDmam0ndNKad4KVtvkTG3SQtO5WfPe9HQlomOYlXCYiJozByOy9F1KNYWmSo4DzXypvJuLyNDwNjyM5II2zPXvK7xknMSiK5dgjtmpLM/5+99/ySo0rTff+DmXPm3g/33mPut7vWOTOnZ7obaEBt6KYBIWEEjUAgCflSSSWvkvfIV5XKe++999577703WVVZmVnpM8vpd9eOlKCkFjNAw2kEUbVyZWbEjh3vfsI8uXc877PPXKO+rYFwf19Cw6Nxv3kQt6wG8tzuklzVydTEEBnpESQlR/HGFncGppUMt5dzPySWIZnEn74F/eDfZRKXSfy5I3EhwBHPJouLishIS6O7u0d6jvusq2XFamZhrINru97mvT236JtU01WVzvmdxymtbaYqK5h7WW00ZmZRmFmMwawnL+AwZ9wiKc9L5C27UEZnp0jJTSO/ZRzz4hzxZ69SUZnOZd8QuobH6SoJ5vVN+3EPiuXU795m6+YblJZlcdbZl9bBUUYb0/ni9HGy4lz47G4iUzPjlEa54OETQEXwFcKbp1FOdXHp0gXia/oY7W/G494ZYlMTeX3zNfJqWyjKTCIuPYfJ0UbOHwgnJSqbjMQqIqWeeDHuJ/eSnBTE61t3UD+mYkVSN6+inu7l+J9/y65Tl8ltG6Eu/CgOAaUo5ifwObWX4NQCPD55jxxBbn1VvPfb69R1dFGQGED3vJFlqZ415nrKuOToTF3/LENtpbifcSQt9h7vXPKhrqmZzPgE0vPrMS6tsrJsYb6vjHOu/uTmZWH/2g7SiovxiEmjvjCEzTtukldYhtuua2SUddBVE0Fw2TAa7SLxJy5R0zdImK8/obE1RJ/6kEth+TRUFxEYGkH32DjVETfJ6Z1jca6Pa/ah1BUlc+HgFRr6JujIecCnR4LJDPQlIDiTsalZkr2PcupBGl5OKfQOL6CanSY6IJDIjE5mxlo5uzeKithQvN0DmVnQUJ8VydFDEdSn+RNc1EhpwHnCkuO46OJJ15SS3vpMrh05zNC8VnrWblFNUZwaTGVtFsdDKllQaRgoLaE4v5pFg1n6ETTdns3FT/bhn17P1IwS8UzZoBUkfpGq0Xk6iyO4eN+Zjq4qTu/yx8/5C24HpzE6PUninc/wyG5lfGKKkZFxphTTRLr5ExXfiWJihPDzH/PurqOEJiaw4U8XyKtuoCI3hfjMLOoSrrNpRzgjk8MUPLiET2YVyZ72HHRLoKG+DP/rrjSMjpOel0Z207j0TDzhzDWyI8O4c/YGmQVlxPs44pTeSL5PKBXdE6iV4rl9Ihn5Wby5ZRclA3N0ViRy1dWb4dlFeTj9WTeiH3CZTOIyiT93JC6uByHGEUIwIUYTorKvS4cRU2pajWqifK9zxTda6imqFWME3DjECy++xIbf2VE2pqarsJjywirMS1aqk27z2h9+zx//8AG/eun3fJHaQEFRJtVdYm5rNalX7tLa1cBJ++0EFTUzN9aGy5XT5DcNknfvbY5HNqFWTZJwxoE/v/Iyr735FhHFLSzM9uC+aSMbXn2Z93baUd42QFfifeI6lZiMeroLo3nz9T/w0ssv8efP7MlvHaDQ/wwvvvQiL2/ajX9uG4vKTq5fSiAns5i8nDpixahAQzXhN8/TOjpDU7oTO+7kYngkvDIb9BT6XcLxajbTah36+WauvPoqr7zyMtvP3KVvZIKOfF9eEctefZX76U3MTY5SnhFB/4JZ+jEg1GpW0wJlYWd54w8v8/JvXuRT+xO0DHXhf+QdXnjxBTZusye7aZjlVZHWtywJ226HJdA7PktbbhhnT97CNy6Xoc5idr38Gr/5/UZ+8b9+yW9OhNBZFUl8xQhGo560C7domVKQFOXGrmv+tFensOfFV3j55d9w4rY3swtqmuKdKB5SY9SMcPNCDM0Vqbzzz7/kF//6K37zmy1ktU8y3VvL8b1/4ZVXNvDGxps09w0QGZzLyPQiBq2a1Gh39twMZnCoiasXUlGMdnDl9D5eefVl3njnfbI7ZhgsiiS6qou6yC8o6Owl5dIJXn/lZf745tsE5zdhEvPFi2fdi7NUZEXR2FLEreha9HoDw1WVlJfUozdb4eESVYn+bPrVr/nVCy/y4suv8tv395NY1kV1+CXpWLz9+gscuuXC0HAj1y4l09tUxqEdW/jNy7/h5T/8Ed+SAUn5LYSIJr2KxMRIEisG0eqNzA834nTzJFmNvRT5n+bVV1/hhTc+I6CgjTnlMO4HfsOrr7zESy/8CtfcRgY7Cziy+SWp7u1Xw5jTzFNamk1l54w05C/O75qaAuw/foPP3vslv/zlv7Dj0Eki7gdSMzAt6Q2qyjOo7hijKuouL7/6Ci/95kXePeXC2LzuCcX9D8hdctWPEJBJXCbx55LEv/kV/JC11ZVHSlyTlBK1ZDWjVc8z2N/P9IIak2UJi8mMUGQLVbNOq2F8dITx8Wlmpiel3pnRbEEotVeXl6VyQlGuUCiYV2sl9bXI/TWajJiMWqxLFpuSWTXH6NAgI5MzkopbqKV1yimGBgaZVMxhNpuxLi1JL6EQN5sMzEwMMzI6yvyCSson1mkXGR/sZ2JKwaLeKKnwLWYLBr0BxVAbfg5XaJ5WS8pyUZ/ZbJQU3yJ1SfywEephoeQ2W5awWpcRIxNq5RQDA4PMqxYlpbzFpGN6apTh8Sm0RpHDLLAQqn2RT29DWhCz2ahjcniAkYlJlCoVJpNRwmqgv58JxQJ6k+WRYntVUrwLkhO4WIVK3GCUYjYZDSwoZxgaGWVSMcX45KSkKLcp/FewCsW6yYRet4hifgGVWoNqdpzB4TEUSo2k4hfCRoGbUPab9HqGWvK5fOwONR3dDE/OSer3pSUryrlpBocmmFQuSj1foVoXqvIlqxXjo/oFpiaTyAwwYdAt0N/fx+ScCoPZIim9hRhNKN8lpbtezVB/H+NTCgknkVuOlAUhdABWLCIP3LLE0uPzRCjPV1aEth+TQY9aOY9CMcP0jALF3LykYNfpdIwPDTA2OY1KrZbU4haLLVNBOTvNyMiwrazB9Gh0RfyAXZGyHwRmQgG/umyVYhVZD0b9IjNjIwyPjqM12HLS9Zp5JkaHpWH+Rb0BvV7HwtwMgyPjzC2osYjMDPESmQICV5EpYTKhnJlkdGyUmalJpiYmUS8aELEJ/EV7xbvIapieGGZ8YsJ2zoq2Pz5pvvlFKpf8GxCQSVwm8Z84iX/N1fFois1n9uDXrRPrn84NflzjM7ddX3pdPeu3kep8wuTj8Vqbucf69Y8/S+9fFhPzfFvoLY/BwzWJSb0wDvnmOb3r63xc5ZfLHi945rswIPnqJYo8/f2Zmz21cP024vPX/Yk1/1HZ5WUriolmYtLSmTOIvPqvcFi/7bP2IdX/xIon2/bEKunLV+u/Puq/3urxkvXxSJ+frvMpLJ4o/7iS//D9GTGuO2a2uNeVeWqf66t/Yv9SHevXfvV5fbmvlsqf/nchIJO4TOI/TxL/33WF/UD7kfKgjXpMJotE4P+eC9cPFMKPolqBw/KSWerx2/LUvwu9/iiaIgchI/CdEJBJXCbxnzSJi5u8GFKWhgAlQxabE9bTV8v63sTXdU5EmTXh9PZ1BZ6u9Dt8Xx/H121uK2OL4zuH8siq84dsyzPjl/ZrswmVYhc9vEeWot+5Lc/ckbxQRuDngYBM4jKJ/4RJ/CFWs47RwR66Otvp6u5iaHwWk1nve4kAACAASURBVHVl/aC3RMqrK1YWNVrMz7AFFURn+zFgQTGz8LW2lX/rLUOQ2eryElrlAuZl4X727F6leCZq1OvQG4SD2VfDx99m/w/XVtGrxLNfq82R7dts/G3KCv/6x0PcEmGvSqps5aJJWi5wtRoW0Bot3+xZ6kObj/i3CUEuKyPwU0ZAJnGZxJ9LEhfqdGG9KsRcopf9JVF8ebUKo+s19Mpebuzbi6d/MEFBvtw7fom05mlJzCYEX5LC3bqEWT9HdnwxY9MaSYQlrEmFSEmItxZmhigrqkepmSQ9uRKtxcLSkrBhFXaptn0LS0+rsG0Vtp/LK5L9qAjFNtxrtcVqsUhxCjW9UNWv314IhYT4aXFhhmz3AEYXhZhKCNXEULHVZqW6ImxbLRh0GhrKyqms7EWrMyLsUwUekv2o0WYVK2xDBdmL/QtsbBOm2OxIhTWrXqumOjqB5uEZlldXvrR1FbaxUtlHdrBms0VyCRM+3qJR4oeGJOIyGW32tEYTJoNRsp6VJjxZWZLiFoY8wm5VO91OWFiDJBQTMa4um2nI8sa3bECytLWYjYw0J5HZMIZR5E4L61XJjtVmYysEarZjYZWwWJxsIiGhTUrdEliIttgwt1mM2iYZEZjZ7HSf/TPoy5NE/iAj8NwjIJO4TOLPHYkLUhJpPOnpqTjfuU1bW9Mz8sQF6Yg86WYO/3YXrSPTjI8Ok3/rEFvPZzIzO0VFaiRuHr5Udk2gmR8nwi2d3oFZeqsK8Xd9QHhqOSPTM9SnPuCTnccpb26mIK8WpWaB3tpcvN08yK/vlUh0YXKU7OhQXL2j6JvVSr1K0ZMWKu+J7nKCvLxILKpHZzIzO9ZGQW4egb7+FDT0SUp2xUg3Ub4e+AZH4vbxBbqmFxhoqsTb1YWg1CqUBhMLYwNU1VST5BtFbFwKfq6huLt6kFrZjd5sZnFuiORgd7wC4+mYUGJSj9A6PC0ZkoyN9NAzMorZrKU2JxE3N3ecdl6iqK4PrWaWzJhQ3APi6J/Xotcu0t9SQ1ZsBD4BcXTPaKXRB9tIgZHO8mKyYkKIDE+itbSAgDv3yWsYQCO8x2c6SfRzJzAqmbGpKSoibvNvv/6Ymt4Zybt9xawjJ+QUF1NbGettIK20gZaSAAIL+qRJPZIC3XF2DaamZwrNwiiVtQ1kRwYREp9F/+gkFcGX+dMbeynpmGRisIVYfw+8QlIZmdNI+NTUVRPv60lsRjnKpyaQee7v1nIDZASegYBM4jKJP3ckLnqnsbGx/Nf/9l/4v/+f/4tXXnmFnu5uqTf61TluI/GFiXr2/upV4rKLKS3O5t5Hv+Z+UiV5EZ5cu+JKblYUO97aSFFbFwFOybQ0VfPu+x+SUVyG04FrZFV10lQUyfZDJ6htqePEJm/qStM5s/MQaZmJHHh3EzG13fg73eH6gziKIy6y42IehqUVKV9aM9XA529tIiY1jVPH9hBe1kJluhNb9x0hMzuJD94/Q+3AEIFf3ODGnUiS755k05unKS7Lwf7IBaKziwi5t5NLEWU0FwTx1hvbiMwsIiPUk8NHXSkuz+f4pg8oaGvH8/IJ7odkkhbtwv5TZ2lqyuZUbB06o56siEj8gzLoyXHl/fdukhoXxY439xBX2ESm12EcvgglNeomfzoZRN9AJ94X7bntnkBh6EXec0hh0WSV0sas+nn8973PMZ8UvOx28/r2u9QUJOB68jJ1Xc2ce3sz3jE5BDlf4qZHMOWxd3jxlYt0TailkYIVi47sgGOc9ozAfu91Emr66KoKxS+rluvXzuKTWkxFcgS3jvvQ3ZrDhx9ultY9uO2Ec1AOrSl3eXPjdaqbGjl5+Ap+sQWkB97n5IUoqrL9eet1e5JzS3C/dZ3E4gFMFpHiJf/JCPx0EZBJXCbx54/ETSbSkpP57//1v/CP/+kf+Zd/+WfqauqeTeKTjXz+vzZw9vINbl06wzt/+Fd882rwd77P+ZuRpGdm4XbuHW6nV+B7N4HGhg5K0jPJSMni0pYzpJW2099SiNM5f3oHWnH8zI/sUHe2br9HTl4ukbc+YltQEZF+tzl5+Q5RSelU9kyjM1kl57Lxugje+iKDWcUUnTkufPQgmeJML04HFjOvmCT25AUKqsvxunCC8vYR5sbbcHrnGInh/jieuUp8agYpkS6cvelNWaYf1+LKmJkapzAmmfjYWiYnZ8j1PEJCUQFn/WJoG1Yw1NuKu/NpItOiOB1SjlqnJT0wHG/XKMJ3/46Q6kFm56YJP3GXlLxS3Lb+DqeoDGlyi80f2FPU2kJ86F3KeyaYHm3i5K5INOL5u7AY1c4SffYMVX2jZFyxwy+lGMXYAFmxfhSVpLBhwyni07LIiHLhoLMrZTl+bPgognmtURreX7HoyfbYxf/85Uvsu+BJe/84XVVheGc00VxdSU5+CTFu/lzd70J7Yzof3UqQ8vRrUjNJjsmkvyqEzXuiaavNY7fjTcLi0siOC+Pe6SuSgcu58GKmJsYpTsmmIK8HvfGp2e1+uvdyuWU/UwRkEpdJ/LkjcWHy0dLczDubNvHSSy9w8uQJaTrSJ4Vgtp64ZqadY388xciiGZ1BS03gDra4Z+Hl7sH5+9FkZucR5edMZVsHfndiqUoOZstme4LCk7j9yUUyyzoYaCnk7oUA+gbbObPdj6wIL7YecCUnP5+EoAdkNvfT3lRJalISFxzted3BixGNkWWrifHaSLaeSWRmXkFT+D0+c0+jpjgUj7xe9Op5kh0vUVRVyd1TR8luHWZhuJ4LOx1Jjg2WvMKT0jLJTosgPruU9vxwAsu7US3MU5FTRFFxH6oFFTVB50kqKuS6cyiNoypGu5txOX+KqIwodnnmsaBREe3hzf0HMYR9uoGruZ0sLMzgffEuKcXleO/biHtMOvl5qdzziaF7sIeCBD+6ZrWoFJ2c2RvDohCeiWf52nkSL96ha3qOgluHCc0uRz07Tl5SECWVObyy8TKJWblkJ8eSkJNPR3k4v3snShraXltbQZB4XtBJ7G5HcGr3eUIy6mivDOVBVAZXHS9w0zWCpJBo7h54QFdrDudia6RRgNacfLISchioCeedbVF01OXhcPUG4Qmp5KUnEheVRk1asITPwsI8lZmFFOX3YpRJ/GdKbT+fZsskLpP4c0fi4pm4ELW1t7VRV1vD9PT0s5+Js4ZB1cvZdy4xql+SnMhGSt35xD6GguwUjh7cz347e+yuBNE7NUa4Txptpcl8/Po29h08xubfvcX2O8mMdVZzbrsj6eXVXD4RTXtTCVeO2LFn/wF2nnShZWqW/CgvDu7Yy47PPuLY/VRUJiE2W0Y718edg5vZZ2/H9n3nyW4epKs2jojiQcwGDZlXbtM4Okay5xUO7NjD/h1/YePm89S1VuN25jh2+/Zz6NB+Mqo6GS6PI6JuEL1OQ21xOeWVQ+h1epqiblDYNUhGwFX2Hzwgten8vRj6+6rZ87kdB+0Ps/cjR3z8C+mvDOLgR7uw27+H11/bRXJVOw0Jtzm0fR8H9n3OrfA8FJMjlKWH0ac0oFf1csUxBb1lWbIYlWxnrzkzsKChJuAMMeWN6BZmKMmIoqm/j6Drjuw+YMeuQ46EFzQy3lvMhk0HKOqetc1dvmSmLOYKLjmddBUk8vmB+9SVxBCUXIjLuXPstz/D9k8+4e0tDqRmx3EzukaahKWnpJTCrBJmBop4c6sDyRX1+N89y8H9e9l/0A7fuFK6i2OJqH2ET1EZ5RWDWKzycPrPh85+ni2VSVwm8eeOxL/5pSpSzMyo59SS3ebysvCdXmRhQYtarWagq43mljbGFGpJ4azX6tFr1FJKWmNLO5193XT1DaLVaBjsG2JiegGVSo9Oq2ZmbJDGhkZGJmcl5fWCYpKutmbqW7tQqnWSZakYGVgy61mYHqS5sZmewXGprLDH1BktNvtWvTBsMaFWTNDb3kJjaw+TU3NodXrmJoZoaWykuXeURZ0eoeQW1qZiFjdhE2s2CytVK2a9RrIG1arn6G6uo7Gtj6n5RYwGHYrJIWpr6hgYnkY5p8Fi1DI53ENjYwt9AxMohe2sTkV/dxsNrd0oVDrJStNsEB7Ywt7TikZt+ErYJlTrepsC3rioxCDKLVkly1mD0SARendrM60dPSxoDSzqdPR2dTGr1kt1rK0sS3GpdEZJjb+gVEnHQqNZRKmYoLmphba+Pjr7ephSKNDojJIXt1nYtmp1kq3tyNAQo4oFlIpJOttaqW3pYV6lQVi6Po3Pyrdwsvvm55VcUkbgx4OATOIyif+ESVxkmX1l0CJIVfTixUukOy0vL0k9eJFW9Xi5mNBCpICJtDXJIGZFpGqJtCvb6/G2Ig1LrBfv0rKVlUfbLUu5249TvCVF94rwuF5G/IgQqVqPXyKexzGtStvb9in2JfK/hUmNFMvysmQnKpV9tM3jbaV3ySzlUZuEr/XyCiLdS8ptfxSnWLb6qJ1fmd+sSO2S0uAe7UvsV7RHxP14H9L3Rw16vEysf5y+JpYJxzhRTvjUr49ZascjjEQ5kaYmygp7VKn8o2MhpZ89ilXCXhjzSG0QcYjj+Li8wGZVWicws7VFYP7oGP4VPj+em60ciYzAD4GATOIyif+kSfyHuGjkOmUEZARkBH4sCMgkLpO4TOI/lqtRjkNGQEZARuBbIiCTuEziMol/y4tGLi4jICMgI/BjQUAmcZnEn1sSf/x89usvpoeSPaqwMh3o7aN3YEwSWAkbT92iluW1r59m9Nl1ChPPh1jMBtQqvfRs99nlftxLhW2qRrOA3vxjnPv5IVaLkQWlFp1ajc5kQjOvZFGjQaVeZFma43yNtRULGp0Oy9LyNwJbzNeu1eiwWIW+4KduxvqQhytWNEIMaV3CYlpEqVSyoF6UdBxm4yIqvemJaVvXgygshDVqJXph9/uTx2p9y5/PzzKJyyT+XJK4IHCLxYrBYPiaiUIe54n34HT9OBcvXuPSpZucux1Nz/AIdRVVaJbWpMk/vvmlK+pcYWqwifjIGiwrq9980x9RSa1ykoT4AEr65zAvf7cJVH6Y5tjwnRluJiqkmKbiAlqHBylNTKQ0PZ242AxURpunulU9RHx+GZNK7TcKxWJUkRlXwsiUGutPPe3s4SrLuinKmlqZUaqZ6C0jMjyOmOxy5lQahlrSiK0Y+NofQAa1gvhYX4p7ZzAuiYl4vhHEcqG/EwIyicsk/tyRuFA/j4+PcfHSPbZt246Hm7tE5k/MqS3uPGvLzLQk8NtXztHY2c9gbwt+N71oHp2mua6aWc0MdXnx3L/vR1ZBDT09w3SWl1BSkIafRwCVPeOoNYsoehuJ8A8gODqbcZWagdZKfJ0KUCsnqEqP4Z5zAOUdI6gXVXSVFVNWWkxaQQfDfU1E+rjjG5omeXurZ4cpKKkgIzKI4NgMxue0tslS1pYYHe6gb3gEq9XMxEADZfUtNFfk4OF8j+D4QiaUWuaGeyktLyPWy524jDLmtGYpbWt1yUxndxe9Y3NYzUaGWopo6xuiuTQLFycvkktb0egWGeloo7w4DzfPOLy8rpPcMEJ/SwkZtf0oZkYoTgnD+YE/VX2T6PQGxrpr8ffyIDC2gNFZDbMjvZRWFBMT4EZYXBaTswuMt9WTV1BAsI8v2TnFpPh74heRweCsBo1ijMLkaJw8gijvnJB6hovTAySGeBMUnURJYweKeRVTXRWEeboRn1OGalHLUHsV3veyaa0uo2d0jJrcTEoj/Qjw8GFcMUVDUQbNIo/eN5Dk8AAeeAfTMaxAq9PQWpKFs5MLKWXNqPR6tOoJMsIDcHP24NoZf7r6p5ge6SI20B//mBxGFXOo50coLcwnNCiA8IwqVHojq+L3hEgRtJqZ7rbFF5ddJvVmJ4eayMnMJMDXj5zaHgzmJdsIweoKZsMMJUlhuHlH0zYwgUqjoaUkEQ+vIApqu9Fo9Qw1VpGRmoS/XxgVZZXEeroSl1XB+LySzopSijPiCPYMoCy/iLD7ToSliXN1Ed38CNlhPrj5hNDUO45eo6CuuobSzBQq2vrorsvH+b4XqYUNzM6OUdbcyYRinsHGHG5fvcn9iEwmFHN0VEXhkdXF3EQPuWE+uHoH0TY0I00KJDIGdAsTBPhdJ6VhiN7mEtJr+5meHKUwMYz7dzwoED75mjkaGurIiw+X8G8dmESjnKI8PZD7LoEUNQ+j0WoZ760mwPUBMenljCrUTLbVUlpaRJiXD9mV7SwIJz+5t/830b9M4jKJP3ckLrzTo6Ki+E//+f/kH/7xP/G//vUX1DY3PTk8+HCNh6tLKAcr+Ph//IHd+26TW1nHzNQM471dpHgGUZ5ygU3HH5CZFM+RTdvxCygmet+bbDziR3y4O8edfOkeGCTozY08iMon/NoR/Aqb6G4oxeNWOnlep7G74k1uRhjXzzpS0NhD7J43ePttd/JLSzlpfw7PiCzivG7heDWenvZ83njjD7jF5eN88w7eCdVoxVSgqxYaEgIJ9g5DsbBA0v33uevrwr5TJ4jNKsL/zk68CrrpKg7hz3/YS0xqNvevXCJRGMaIGcyseuKCg/GMLECp7OP2+1sIDg7k5KnzZOQmcWP7W0SWdlDkeonf//oC0ak5+HhcxTc8nE2brlA2PE1q0H3OXbhFVqI3b235kNLmOhwPnSEgKoVQp1OcvRxNXY4ff/z9i3hFxnP77EncozIojzzP63++RFzwbba9sQnfyCx8Lr3N2fQGss47cvC8P6kxoZw7cJbi1l7C33uX876JBN6+wLYT7jS3lnLs9bcIiIrngt3nBBe10NNUhuftTPK8A6loaSP6zFUywj0IcLlDws232HI1noGhVo4e/JRLfokkhLhw8lIQtfnBvLHtIsnZaVy8fIyokjby3LfyJztPwu9f4P1NR6lp78Lr4Eau+UTjf3Evp30z6GvL49Ot+/FPSOHIG5tIbJ9madU2/axR2cHx1zcSGB3P+QM7CMxvoDrdiQ922RGXEMHmzadpnjNKvdrlJQuN4R/x7tkwEv3cOHPHm8aSUN568wgJcSHY7TxLedsg6Q8c2GfnRvjdPbz2m4+JSkzh4g0Hwqu7iDnwNpsvhRN1/ypvbzpKSnoC1157i+zGdsKunuGWRzSJ4a4cOXSK1v5WLv/lI/50K4LsjCAczp0hNbuYO3vewyctH6ekfDp6qjn+xmaCY5O5YLeLwLx6WsrDcE2pxNfxCLfdI0kMc+HUiYt0zSxKPwq1ynFC/W8QGBnO2xsvUzYyS3S4G443nSnJiODY5rO0D7Rx2mE7V/yTSAh24chZb1IeXGLf3WjSk8M4ceAM1bV5fLTlBJFpedw+fxOX4GKqIs+w6e0TJMWFYnfUmcY+heSp8Dex2M98Y5nEZRJ/Lkk8Iz2d//e//zf+4R/+gV/927/RWN8o5Qp/eT2LfOHVFfQLc4xMDFKcGseJQwfY8P/Zk1xQRfRtVx4cvEdRQz9a9Sx+98Lw9i0heu9mCnunUE528CA2h57BUdqL0shMSSLw7A5882vprCvC9UoU9/cdwNkrjNzsNG5ddiIstlLavqB7kpG2QvacvUF4XAoZMSE4nbtORXUWG68kMDs7R3dhIQV5VWhNFskJbbK7HIf7AZRX52G39QuaB/opyssiOzkFl+sH8MrvpKs4lMtxFcwppilLz6eooA+TWTipLdNTGIezlz81uf58sC2CBO8HXDp9i+TUTEJdLnL9Zha5D66QWN7BeH8rTic288+/+BVn/XOZm5smMC6C6IpuDNoFsnz2ccTJHc/oSIYnplF0NeB75DhJ0S786UEmirlZBisTCYoKpjD0DF7FffTWZ3DNN4i+iVlaKiJ4kFiGy/Ew6lpGMSzOEuDpzwPnMH73xwcMTs8y013EZb9QSrN8+fWr50hMzyLO4xgf+mTSXl+C561Msh94U1zbQKjDWVKjnNj22v/gV//zDTLahlDNdHEmKJmWgUlmB3tIdvUm9otTHLkdQEZ6Cs63r/LA34/Dbx6nenQBxVgv125GU1FZwP5XNhEYk05ymAsffOBDY3URTldSGFWoqA52JLZ1GsvKGqsrS8y1J/LChnMkpGcS53GUD71SKc8PwDG0EuXcDCkXbtKk0EmmOFbTPLffPE7D2DwGnZqxoTHqQo/gXNDDwtw0RVfO4JNcRkHgaRLrh2jN8eCAdybzc5OkZqeQXtNNzDEHKnpG6MgMIzAwlKGxSaoCzpFaVsqJIzfxCk8jOTGGC9ccSKgow3HrA3oVCxQGxxHll4FKq2dxbpSx7ha84rKozgvkhQ3nSZDwPcqHninUFQfiFJGG3b6reAQlkpUazZU7Z0hqHUdMYaudG8XN8V3+7Ze/5qR3FvMaHcPdHRSkZ5ESHIrDn07Q1N2Eo2cMTX0TzAx0k+YVSH70HT60v0dgZAQ5xZVUpz1g00k3MnJyCL57m/vOwRQFneBuVhuaxRn876fQ2T2DbMjz5V3rO32QSVwm8eeOxMVw+uDwMBcvX2bPns8J9PXBoDdIxi5fXgXCVGR1meGiSK55FNE/OioNp19/cQPOkUVE37zPgwNnicysZnK0H6erLngElhDl4Ej7rArtXC9u8bl0dNVx+d03cXH3w//8pzinltFaXcCDq9Hc338MF89wUpKTCIyMobCpi2gHR9pmlEx2l3DkymWCI2JJigkjOjKVjtZ8DgdXSn7n/SUlFAoSN1okIxODehKvq3c4sW8HR0Mrac9L5rz9MbxDo/G9cxDnjCY6c8PwL+tCtTBHZVbRlyQujFA0E23cuHsP+x17CCrtIDfYl8uO94iNSyYi0I34kibyfYIp7xpjergTb6cz3PMMZse7J8mq6yDI14Og9BqmJwcJP7WdU+5+3HD3paVngL7aTO47HiMtxpm3T4XSOTRIbUYo3iGRlAReJqRxksGmbG4K0lEs0F4VjWtCCR6Ot8ktb2NqrB+n2/fx8Ajh95uPUt83SFd5LKecPSnNCeHFNy4Sm5xMZKA7UeWtdDSW4nE7kywXL4pq6gk5dEYi3OvnHIl3O8JHZ1zo6m3EKSGP3vE5VKP9pLn7kuB8gdN3fUiKjyMoyI/M3Cwc3/iMhNp++tpruHLWh8rKAva+8gl+EcnEhfpwOzKP7qZSAnzKUaq0tEdcJr5tBrMg8dVllF2ZvCTiS0omIsCNyJIG6svCcM3pYVE1T8bl21+RuEHBrQ8/JaOhn4nhLtKLysnyPIxjWDljw91EXTpIYFaFhFlm1wwdBd7Y++egUs+SnpdGRk0PMUfP0zQ6RU9eJCFhEYxOzVAbfJ6MqkpOnnHCMyyB2Jg4AoIDaOqs5/KpGBSqRUqiQvB2D2V0YprOuhyySwtxi8mgtiiSl968ZIvf35Ww4noaSoJxjsri0JFbeAbHkBgfS2hUJG0TSsmlTzs/hq/LGZy8g9j+zgmym/qI8XHm5Kk7JMVEc/x3h6lqqeFeTDbdo3MoR/rJ8A6msrSY5IRk7l47zN6jewgJ+oK/nHciMSmZUL9AYlKKqQo8R1TTOEaTkiDnNDp7ZBL/8p71HT/IJC6T+HNH4uJcF8/utFqhup2TekGSG9j6i+ChcA9bZrqvlos7t7N99x52797Jjr2XKaqoJe6+N6XxYdht/ZRtH3/Eho2f4RZbSuzxi3SKObWVffgn5dHZWceltzdwcOdBtr+9gT9/eIPcskI8nDMoi3bj89272bVrH+duBdM0OEG8tP0iGuUQXjdPsGfXTvbs34dPXAmjfaVcCKmUlNYDZaUUFdRIs50J5dCKxUBHti8v/OJzKnvH6C/L4OSujzl7bBvvb3wV+6suVKSFEFzZi0a9QFV+CSWl/Zgtyzx8uIbVMEeh/yn+da8Lg5PTDDfmc+rwPnbu2sP+3Rco6hilLCiCqr4pZicGCAu+S27LIHXRHmzZdY+YUGcObN/C9h2f8un+u9S2NuDicIid2z7l8x1bcQtNoC7DlX978U9s+eQT3v9sL96JJdSG3yC8ZYbRtjycwyMZnVNL3vD+mc2URtxn+84dbP9sF3Yn3Shp6iDo1n4+2LaVD9/5I5uP36amoZKb9rvYuXsPn9pfIrdrjL72Krxcc8hx85F64sGHzpAe7iX9WJuYGsLzzglu+kXhGZPF8KQS9fggmT4hNJbFcfLTXRLmRxzPUNXcSXnIXf703sds/fA9XnrzOFXNHYRePcxHn+1k5ycH8cxsYKCzipCgKtSLerqir5HQMWvria+topvr59ah3VJ82+wukN0+JP1ICcztQa9ZIPPKXVpm9VitS9KEN13Jd3h362d8+vEnHLsfQk1ZDLs2bGbn9k/4/NAJ6rv6qAy7QU7vLL0lfpwMK5CeL+cWpJNf30fcicu0jCsYKI8hMi6KccUs9aGXyGvrIyPEnd1797Jz70HOuScwMNrJjfMJzGtNTLSVceXkfnbs3Mn2T3cRlpuPZ0wmHR2NX8b/yYHzpLcO0F4ViV96HYne99m7Zw879xzgil8aY2qjNLStU00RFnSH3OYBGmI9+WDXbdyc7/DpVjs+3/kpf3pxIzfDEnGPymRwQolqbJAMnxByo33YtWc3O7dvZ9/hMxRUZHHpyOfs2v05uw85EpPXQGPYZeJapzBbVIR4Z9I9IA+nr79tfZfPMonLJP5ckrgg7ce2nX9F4I+vhIdrLFktaJSzDA/20Tc4zNyCBqPBwKJyjs7CZGKTs6gsLeTG7XsE5bSiXxRis2Vp7myDySz5iKsUIwwNjjA1PUH/wAhKvQGt1ohJr2V6fIie3j7mFvWYLVaMj7ZfWVlCp1ExODhI3/AUOqMJq9Ui9bzFSMKyxSKp64Utqfh7uLaC1WRgVqHCZDZLAjXF+AhDI8NMT00yOTmFVm/AYLFKtqZWafvH6VK2UQezQcusWovFYpEEWXMz4/T29DAxr8ZktmAxmqQUK4GJ8FU3WayYTUbmlRq0i2qmR4fp6h6SvN9FDIvKGfp6ehgcHWdRs0BPsT8f3omjB77NuAAAIABJREFUvaOVkfEJdAab/7nRuiSlhQnvdIGdxWJGbzRLPvUCn66+URRqLRr1OInhARQUFZAfd4+rnq70TcyxuDDHUH8fk9OzmKxLmM0WdFojBvUC8zOj+O47Rce4Aq1Wi3VJZCRoUS/q0BkEpsusCj93gwGzyYBqboKenj7GFAsSjiaDjtGhPvqHhpmaXcBgNKPVqBge6GVofIpFvVHCy2gSuK5gNdrS1oRIUpxXIt1KxDcsxafAaLFIPvUGaarZZSwGozQEbTsXV1ky6ZidGaVvcIj5RR16g575qWF6e/uZnp1H6DnMRr3UTotJL50XyyvLUqxGszh/dFjFMbYYJT96ySffqMVssWAy6hkfGmBgcAjVol6K22Aws7y8ypLFxKJqhr5ecbyV6EQapTg+4jg+in9iSoHRLOI3SsfHoFtkYmiA/oFB1JJHvVCiP7Sd+wYtJnGOmY0olWop5Wx0ZJiR6WmmZ8aYVMyhFdhZl1mR8Ddi1Ots9fUPMK1UIc4HrVpJb98AwxOzaPUmxDkq6TjWVjEazFikH6Gy/P3xLeu7vMskLpP4c0ni3+Zkf4LwH20obs4z7bk4HNjJqZMnOX/PgyGlgb++ndhu5lIdku+3zVPcVs1X3udi/dN/Yplt3982H/1R7X/lA/7X+3h6n+u/ix764xjWL3/253WxPmrL420FQa0uWxit82NvZAk6k1mq99n1PLn0y/Y/fMiyVU9FiAOff2aPw4FjRGd3SpoAMRLxONYvtxZYr5ioCT+JnV0AMzrzN0oH/DJmUaeobF3dj9GTyqzzhv9yn1/3Yd1x+Loi65fb2ryGiED6/5bbr6/r6c/rPe2fXic8DNYeHfMn1j3e/9rT6YSPj/n6c/qJLdd9sZV9jK94F/t7+s92HL+qT0oSEX4MUgxPl5a/fx8IyCQuk/hPnsSffaHYiEP0YHQ6vTRTlu3G9OzSP/elApuVZas0/P9EKt+3AUbcyNfWpF6zXvRk/wOzHbHPJZMJi5Sr/NeE8W12LZeVEfipIiCTuEziP1MSt13Sth7Co17bT/Uq/57a9WWv8m+s79thbuvF/Y27lDeXEfjJIiCTuEziP20Sf9T7k6YdXRJuX2LKyr+1V2cjlsfP5MX731rjT/YO8yNvmPhBIR2/ZzwO+ZGHLocnIyAhIJO4TOI/aRJ/uLbKklnHaH8Pne3tDI0rMFmXvxnpCoX7Xz1HtM1tvSKERDo9JoMGpdb4zHI/lXvMszB4ntr27xG18FTXzM1jXVn9ZufE89RwOdafBQIyicsk/tyRuCAVodbtHxqiqaUZtVrNysrKUxes6C2vYtSqKPH15vY9TzxdnPG6fZnI2GY0epOk7hVqYZPJLPXQV1dWsFpMkjraaDShVfSSlNCMxmBGqMHFy2gUynEzquE28qpqGGnPwDO765Ei3ILBaJQmmVhdXWVpySqpkUX9y4IkHomBxDoRrxAhSeWWl6WJWoSq22A0sbS0zOrqCkvWr7YXIwiPO4tra6ssLy0hYhSK+BUhPBPlJeW2EevSkvTdYjYjXlZR38oKYjTCaBSK4iUplUjEIPYv8FxZXWV5ZUVSY4ttxCQxoj69TkFKZBYqo+WZ9pjSfi1mCTNRr1TX8jJWiw1XEYstbluPV8QgMDeaTJIaXMQgJmQRbV5aWkK4ngl1vUlMviHhtCwppMXxlpTQK6JuCybxrFykda2sIH6oSTGbTCytrEptEuQscBftMOsWqK4ro3V0Xqr7cfsELmbTItku3kzoTBJuInNBqOPF8RKxiWMg6rBYrZJFrhBEiuMvcBRKfBHj2uoKFrOIyXacv9zOJI6PRTo+tmP/1Ckqf5UR+B4QkElcJvHnjsRFilZLawvbP9/Bn998A6fbt1Gr1E8qpoVKd8XKWFU8H750keLWMWampuguCuP867tIKWunsb6K9JhAvAPiGJ1VYzKqaStKxd3Nk7SKdqrTAvjza9tIaxhFMTlIbmIY7j7RdI/PMt1RSmxWBh3VkZwIaUA9P0ldTjwurl7U9U5i0M7T0tJEcXIMHv7h9E2qHtlLrqHVjNLc3YtZzCam6CW3qoOp8S6So4N54BNDu/ABn5+htaGG9FB//CMymFB95TEt0o+G26rw8fAjNrMatWUJk15NY2kG9+95Ut05hFGnpq4wBbcHflR1DmMyLjLSVoWvhwcxBS3MG01M9nUzqdGxZDHS39fFiELJQH01lSVZBHgGUNs7Sl9VLC//8o+kVXdjFo8i1qmMpfx0s5a6nATcfUKo6h7FbLUy3l5HYU4GQf7hNAxMsyIsTB+usbK8SGNNDUXZSfj6h9I5qkC3qKC6uITK0nL6J+YZby/E29uP5IImFnQm9Avj5Ma44ROWTsfYPHMDbZRXlREe6EdWWZPkRW7SzZMbH45HYDz981pMZhOzox2E+gURlVzMRF8NRz/9C1cC8mmuqKCiNJtAn0DKOkdRLswR6XCefsUs/c0leDjdJSyplHGVkYWxfuobaon38SAxp5oZlYb++mqqSrPx9/Cnrm8Sg9mMfn6IpNAQAmLzmdHoUc+PU1VSRFRYMDH59ehEGtYzRnS+h/u3XIWMADKJyyT+3JG46IVFRkbwT//HP/Gf/+k/86+/+AU1lTVP2K6K3tnqkpHW5GscCqpDb7SwJHqMi/Pk+h3njHsQ+7a/hVNIDCl+Nzl9zYOqvEDe2O9KdWkh9784SWy4F2/96TRFLQMEurpw+U4EJfGebPnwPnWVecRkZNBZE8HRgHKygly5fvEexXnR7N3yIdk1FZxw2MGtsCxy4v04ezOWGb1FSqWa6a/E5+Q5uiZmKfX9jOsJ1cT4evHAO4XiBG+2fhxHb0sJDp8fJjixiDTPU9wMrEdvFsYuD9GM9OFn70h6YTUBRz8kqmmM6qhQrjreo6E8lYNbPiLYLZjL55ypKUrm4IdbSc2I5/RxR7LyivC68B4XI8sp8gmitmcUvWoCz6B7RFZ3EG+3kQ8cQ0lP8Oe0szdVZWm8+NIGSjpHMYleqchBF6MIa6usWIx0pN3kzT1OpCUHYC+MT4YnSfc4yt5DLuRGu7DVIQKlYUnKbTcvDnPu7Xd592wESa5ObD3uSX1rFbs3vMWJqAK6Wgv44N3jpOXk4HLxIsHhuUQe2sJ+n1wivB7g7B1NWaQjb7/3LlFJiRzae5iU6mayvBw48kUIKZE3eeN0MD29LXjc2otffDH+Rz7kkFc6Z86c4G5SBRFH3uS9zddIiw/lwEe3qa3vJNzhPNXVCZy9fY2csloiPRxwyeulq8Cfj95xIL2oAucbXxCaWkuM3dtsOR1CRqI/ji5+dA4OEmj/Z5zCkoi6fQTHgHxaqjP59IO9RGdmceGjbZJ5jMiNlv9kBH4IBGQSl0n8uSNxMdxakJfHL/7lnyX/9Ndee42ens6/JnGrgebkK5xNbMEohp2XrVgMakqiLnHygQ8773rR0DPAVH8roa5nSEuP5qN3LxKTlEJRUQkdFYls/Myf3oE+blw7wzXvBIpzU7jxl23EpaQ9IvFwHLzycf/iJmevBFBUlIfX1Q+5EJXEEecQmruHmervItknislFk0TC6plhPDxuEZiWweG/XKBhbJqWxmpyM3JJ9Xfl7ZPRdNTl4xQSTffgBIOtJQR7lbNosEo/AjSzU9TnZlKUm473/tcJrekm1jWUuJAKNBoVI60V+N0JJT6yjpmZWSa6q8l0dSfCLUiaYKWtOpvTdneJueshzX61qBzFN8iFmPJWIj9/i5z2URRjrThFptHQUordbw/TOzlBQ1MNafn59ChNtuF74wKJRz7kqGcSuRmxnD5xmozmHrIDHPEv6JTquHYkCsWiWRoqN2qGOfJbOyr7J5gb7+bkoSDy8vM48OdbDM/M0ZnnydXYUqYmxmmKCsT1tjeR17bzzlFfIhMSqapvpDjoEO8FlDM5q6TA15EHMam4fLiB+5EZFOTEsWmLHSn5xbg63GdYoWR2vJuqsjrcvO4QVdpM6KevEFzew5xyhoiTTmQU1BB6+DyNvR1UleZQlpuDx72T3M3qoC3Lg5txRSyolWTFZZMQXUrY5xvJbhthbrwV5+gMmpoK2P/rPxCdkkluohfvfuBHRXEO14+FMTatoC7qMkH1k5LJyg9xA5frlBGQSVwm8eeOxMVzV41GQ2hoCD4e7uQXFEk9vfWXs3gevrZsprvUn1f2XmNAoZEcvaZ7qrho/x5e0REcue5NQ984s0P1+LvcoaSynIL8HELc7rJ311EifH15811f+gZ6uX/XkVv+sRTkpBDiGkRVWR6xmRl0Vofj4F2Am5MrZ2+FUJCfT2ywOyX1FTgn5DMwMc/CaD8Z/jFMa20mKWadmtzIEA5u/ZgdD1Ikhy+ve8c5fdOLrHh/Nh6Nobu+hNicAsZnVYx3VRPmU4lOIvFVRtsKOb9tGyHh0QQcfY3gqnbCPP0IiKhAb1ikITWYOzc8CYqvZ3ZeSXtuJJFufgR4RrGgM9BcmMTpA97E33WhpLkLtaIPT/drJFZ2EHPkHO0KFfr5Xtzjc2hpLWff747QOzXDUF8PTQ0tTBvFM/VVrAYlqRd3cd43geyMJILCIukYHacy/AuyuxVoZnu5dTyOuUckbloc4cQftlHUNYZqpodrV/yprizitH0MC2o1vUUBnArJZ1oxSX2iN55eAZRkpEnTfl47/RG7rl4l2cuOHc5FTKlUZHldxTMhF/ddb+EamUpuTjL3fKKoKsvm1pGLDMwsMN1TRlBaHt6+t4ivbCNi7295kNeJSjWL72UnsstqCT18jszoUC4cOExwfCqhnhe4k9VJV1YAUZUdGK1GClMKSY2vJMrhHK3TCxgW+vBMzKWlpZR9v9pCdHI2OWlRuKSW09lUiqdLvmSv25d0j7Cmackdb/35KX+WEfi+EJBJXCbx547ExZCyEA8JcZEYWhfWlILYn/iTUstW0KmnCPG6xZEDhzl27BgHdh3kQXQeHQ3Z7PjkA7bu2ov94QNc9kunvTqVvfZ2HNi/l/2HHMnPzeLdrXYEFbeTEenM4f17OGi/j8sPkuhrqySloIDB5niuRtRRlR3LKQd7Dtjbc+RGEF3DHQSlFjMxq2FxaoTc0ATmDFYpxJUlC5PtJez/6DBpdf3o1AoCnU9id/godrsP87t3DxCbkkFyYQmzah0zgw1EhddhfOSTPt1bwYWPP+DUPnu2bXyJz4+HUl6YxaVTJ3A46sCBQ1dIy8jh/MnjOBw9ygGHa5RUFHPtwgnsHRw4dHA/YZkd1MZ6cOSIPccO7+bkheMUtA6SfPY63Qt6TOpBQtOL6B/o4NKGLYQU9mCwLj0S3QlHrjVWl0yMlAVy6JO92Nvt5bKLP1NzShri7lE0qMKgHubelRRUgvRXljFqhji24fe8v20XBw/YcdE1hqGBBi47JqMVQsLpJi5v28thB3scjh8ns7SePK9L7Nx/gN3bd+DoFEBBoD0vvPYBuw4eZMv+C+Q39VIfdxOHz+2wt9vFrdBsJsf6CXdyZJ/9YQ7u3IV3XgP+zqe5ExhN6MGXeO29bRy0P8DhS+509A8S53id4qwkLhzcwbUL+9j20dvYXfegNj2Y2Lo+rMtmKvLLyM1tIvHsdbqUOsyaQcIzihkcHSHh5jF27T/Igd3HCCztYrC7liDfcsl2dDDNhdiOeazLy0+cnvIXGYHvCwGZxGUSf+5I/Nuc/GIIXa+Zp7e9iZrqBlr6RlCp1Ux0FnL8jgs5JWXUt7RJnuNiKLqnvZGaunp6hsbQLKoZHhigf3KehdkpejraqKhvZ2ZehclkQKfXYTDqUGkN6DVKRno7qaquY1yhlARPGp0Rs1n4YFsw6oWa2aagl9LeLCZmZ1To9CZpmF8xOUxzYwudnX10dXYwMj3Lot4gqaKFYt5gsCmmhdRbiNjG+tpobmqju7uDptZ+ZhfmGRvupby6idHJWTTaRYb6OqlraGdI+JNrNSimh6msrKBrcAyVzoBWNUtfWxPVDS2MT0+j1urRKVXSPldWrGgNRrSLWsa7OhmbUmNdFuS9Dv2Ha5j1i4z1tlLX0MLg+Izkmy78yg1mK1arWfJAty6JZ+grGBeHOfa7PSRXVEr7nJhTSf7eCwt6SWW+bDUxP9JDQ20d7b0DLOp0qJUKWmqraGrtlKblrI08yo4HqVTWVNM+OM7Cog6LXkVfZwu1je1MKxclv3LNwhTNTfW09QlfcAMT46N0d3USvuNV3NPKqa6pY2hSgVZnkNqsVS8w1t9JS2sTPd1ddHZ1M69UojeaWFlbxWAwoV20lRWPc8Q0pcK7XWQj6FUK2lsaaWzrYn5Rj05vRKMxSBkEVuGPLtzpVlfXASd/lBH4/hCQSVwm8Z80iYte+5pIn1oSvcglKS1oecnM3EAhlyPCGJxVf9m7FOlWj8sJBbz4Ll6PU53EMpEyJaUVrdlyyMUIgPRaFelZj9Y/MpQRpjLiJWJ4/LJdurbvYvITse3jkYX1+/5yH+u2FeXEnyQqk9LSbD1jMXGHGJkQvV0pvkepY9JEK2KylUdpV6KMGLUQaVli3yI9TMQsUsnEOimeVVs8Yl8idgmD5RVWH8X59K3HFsujOCTB25qkYH88gciX7X64hkU/gZ3dHtpmNdIkGKKNot7HGEi9exHvo+Nkw9+WOidS0MxmE23JBzma2sai0YxFmPesrkopZqKt4vja6rSlfUkpa9JxXJPaZzFqyThoR2bHtKSREAK9x20W54jAT2Dx1Xa29DuBunQsxfES+DzCQrTRduxXpcc5YjsJ1yfaJJT5tuP9NHbydxmB7wMBmcRlEv9Jk/izLhIxY9iS1WTrxS3Jw5zPwuj7XyYegViYV85hFLnj32EHUm9er0KjN7Ispa19u0oEURtUC5LKfvXhs6bv+Hb1yaVlBH4MCMgkLpP4z47EfwwXnhyDjICMgIzA94GATOIyicsk/n1cSXIdMgIyAjICfwcEZBKXSVwm8b/DhSfvUkZARkBG4PtAQCZxmcRlEv8+riS5DhkBGQEZgb8DAjKJyyQuk/jf4cKTdykjICMgI/B9ICCTuEziMol/H1eSXIeMgIyAjMDfAQGZxGUSl0n873DhybuUEZARkBH4PhCQSVwmcZnEv48rSa5DRkBGQEbg74CATOIyiT93JC45Zq2t8lC4dT1+fY2j2BPXlOSn/pXj1hPrftAvTzu2/aA7kyuXEZAR+BkhIJO4TOLPEYkLm61VlvRatDPT6KZn0M/MoJ2axqReZNli/XecwB6ytmRlWafGoFRgNZh5uPZdfMO+6d3hEXFLPzaWsep1WA2GJ73Hv2lVcjkZARkBGYGvQUAmcZnEnx8Sf7jGw9Ul1JURlO3ZTdXRo9Kr0uEwFSfO0lPYxJJlxUbO6zzHJYPNh2usGGcZcHKg6twNRpun15Wz+YX/1TUivMrXz/jxRJ1Pln7sES69r62yalpEPTSCRW9gxahiMPQeQyX1rD7lpS7Kr/9bX8/65fJnGQEZARmBZyEgk7hM4s8Ria/ycMXCQkkw9ddvMd3exlxXBzO11bTfu0zZ4RsoxzX/f3vnwRVFti7sv/H9j7u+9a31mfOkc+acO3MmnBnHGUfBMWDCAAYEFXUUDBhQkCCCESUIRnLOOUmmoZsGmqZzAp+7qqAdnUEdZ90zI/KyVq/urtpV1H66dj317nqrNuNuDxPjHpwWMzarVR0289kzD86hZgp/XEXtg3rsjvHJQUnGXThMJlw2mzqYhdJIFK+qA1u4LCgjiHnF6nE5J8sqz/6ekq93gBOP047dYlEH2lDGMbe25FO56ziD7f14HGZ0JQUMPdVODg4yMY7bbsVmsagDjHgbprJOp82ibrcyoIf8CQEhIATeREAkLhKfgRKPpeJENGaTFbfdhnNslP67Vyj8fit9HYNYB/rpuhFL5eHDlB08TMO5O4zp+ui6cYlH//g7haFn6K3uxaFppO3CaSpCQqgMCaEl7Ql2sw1LZyVN589SF3GS6og0bFYzxronNJ0JpeLQQSpPnKYjvwmnxUj/jSjqL8TRHBZK+eFQqo5dYairk+7YELK+Xk3FwRMYdAP0XL9Ib0ElLquZ/ge3qDx4iLKQEGrDExnuN+Ac6mUwI4nqI6Hq9tRcvMJIzwjjHhnC8k0HMZkvBGYzAZG4SHzGSXwoK5aSkLPoOnsw9vdheNpETehesjYfw6jRM5B5nsff+FIemURz3Enuf/oNtVGZaErv8ehf/6Qi4T5DT1t5GhZC1uc/Un3nNk0/7yNv5b9pKWtjuPQuuf/8lKyAQBqelGDVdFAX+A15ASG0p92jYN9anmw7yEBDG61H1nH/0y8oO3eb9tSrPP7qW0oS8uh9kED2j7tpufcEU+9TGg9uoyEpjdGaZLJWfk/e/gs0J0WStXIVBbuu0599l9J1ayiOvovm3hXKNn5N68M8XE6JyGfzAVrqLgTeREAkLhKfcRLXPzrPoy8/J9vHh1xfH3LWruHhZ/+mJuEuNsMAtdu/piTgBNqKSnTFRdSHbaYoNIyB5koKflxFc2U35s4KKnaspjIxjcHySnR5mVTs2UbuxccMFqeQtzmQgYYeNco3Nd4na812mm88ZKiqCk3GXQp/WEdXRgFNe9aT7RPGqMGIwzBI/da1lF0rxVj9hLJtR9A1d6lRdtNhf+rjrtMc8gM5q/fRV1zKYFkpbbEHefzd9zRfT6DQZzcNd7LR19Qx3FDGiHaQcc/Em9qwzBcCQmAWExCJi8RnnMSHHl+iaP8h+mrqGGyoR19XRf2JYPICTjHW3UG17xdkr1pHxbETlIeGUro/gOq4JAaf1lDos5qWml7GGgso2fA1ubt2UvFz2GS5AwcovZ6PviyN4gNHGRk04baYGKu6w5Nv16gJcVUnwikLOURxYDAdT/Jp3LeJvMCbWK02XGYDzXt9KL9RzlhtDuX+xxhs7cE1okGReE1cEnXbV5L1zRrKDh2l8tgxykKCKD4QQmd5Ge3XLlKydzdFOwOoOXsWTV0bLrtrFh+epOpCQAi8iYBIXCQ+4yQ+nBNPZXgcNiUT/Zly65iDwYxrFG88yGhLC9W+31IWHMdQaxsjLc30Z12nNasYY3/Tc4mbOsop9f+ByjsZDLc9Zbi5hvb0W7TUdDBcnUnJwROMDNtw2yyYGjPJ9ttH64NSRtvb0dfV0Jp8DV1TPS3Bm8nbexub1Y7bbKDlucSzKd9+FF1LN87hvimJX6N+xyryNkagrW/C0NqCviSVqoS76Nvr6S0tQd9YiybzFjUh28kPT8I8ZHpTG5b5QkAIzGICInGR+AyXOOr93/oH1yn2DULb2ktXYjDZvptpzsyiLzeZvJU/Uh+Xh3mwRZV4a90ADkMv9aG7yPpuD635pfQknaH4p1U0lz99SeIepwN7fwPlm76m8NBpBsorabl4lNyAQww0ttF6cAt5+25js70g8ZsVGGvzKd24i/b8SmzaLhoP7aA+MQ1d9nmyVq2hKu42fYUZlPitJ3/nNXrv36bYZxOVt3PQ5GdTfWAbRWdvYDFYZvHhSaouBITAmwiIxEXiM0jiytPW3IxVZdCSeA+Ha0J9uMszjwdzUwlN4cG0VnRi6W2iLWIvhVv8KNjoR8m+0wwNjOEy9lJ3OISeDgMehwPL0wIqgwIo2KSU20hFdDLWUTOm9hLqo68yZnSqt6qNO0wM5t6kdIcfhVs2U7gzgNb7RdjHRuhLCqcmsYRxp4txu5meC4dpfNKKuaeR2mP7Kdnhj16roz3xMh1PKnCaBum5GkrBpo0UbNxAsX8o3S16bD2NtF74mYJNm9V734uCwuit78UtiW1vOobJfCEwqwmIxEXiM0fi3qY69dAV71f1/YUHsSiPZR13ObGO6LEOD+NUHs2q3NetlJmYmLwRfOrzhMeulrGNmfEot3O9sJ7n61fLjuO0WrAaRybvPfc+5nWq/C/bMLl+5f8o95/bDAZcStkXyk943NjHlCfH6XFM3XOuzh93YjOMYDUYcDocz+9Ff74d8kEICAEh8CsCInGR+MyT+K924um+KtKeFOcrnsY2tdAv5ZTHpE63pl+mvVj2l6mv/uQVt3oC8WIxVfwviN0773dus7e4vAsBISAEROIi8fdS4tK0hYAQEAKzgYBIXCQuEp8NLV3qKASEwHtJQCQuEheJv5dNWyolBITAbCAgEheJi8RnQ0uXOgoBIfBeEhCJi8RnjMSVBDF1dDEl+3x8XF7CQPYB2Qfe2X1AOVb9Jqn1P3AaIRIXic8oidvtdkZHjfISBrIPyD7wTu8DVqv1+fDG/wF3P1+lSFwkPmMkruy1ytnt+Li8hIHsA7IPvPv7gETiIti/XLDmP+E3UM5Yle5x+RMCQkAICIG3IyCR+J8gqT9DhDP5f4jE367RSmkhIASEgJeASFwk/pdH+yJxb3OUdyEgBITA2xEQiYvEReJv12aktBAQAkLgnSEgEheJi8TfmeYoGyIEhIAQeDsCInGRuEj87dqMlBYCQkAIvDMEROIicZH4O9McZUOEgBAQAm9HQCQuEheJv12bkdJCQAgIgXeGgEhcJC4Sf2eao2yIEBACQuDtCIjEReIi8bdrM1JaCAgBIfDOEBCJi8RF4u9Mc5QNEQJCQAi8HQGRuEh8xkh8chSzcZwOO1arBYvVgsPpxDP+29GCnj2bYNzjwu124/J4mHj27O1axjSl1f+vjho1wbgyQtE0Zd7XSRMTyqhxHpX1H2Xp/f2UZ35PTDxD+UnU32ncjcejvDzqc/GVcsrLPTVtNnF+X/cfqdd/joBIXCQ+cyQ+MY7HZaY08ybRUReIio7kesZjOoetz0XuHf5v3ONmTPeUtKQ4qrUW3J5xVQyKgLySeOl9atjAV01TTgacDgcuh4WmojL0do86GItSXl0nipCUdU+eUCifX/zzrvdV///Fsord1PW+MJTh8+Wn2U5vnSfLKGtS7ThtPX8p693eyeFd1WXVRX/7v5X1uSwJ2ptvAAARv0lEQVRDFFfVohuzPmc5WfyF5dU6v7y8d7uVd+X5+C77AEUFTdicblXYirxHesupammntqKO4TEbHs84424bpaVFPNUb8ExMTDJWqzX9+pWTAu/JxYv/8+Vf4SXK8kUIvBcEROIi8Rkj8XG3E6dJS5zvp0Rey6C06BHJJzbx2Rc3MVpt2O02DCMGrDYbFouZhvvnCIrNQGe0YjaZ1HqOWew4nS7cLic2qxWHImaXC7NpDLPJjN3pxuV04rTbMBmNWCwWrDY7XZX3CLh4mcbefkqzs9Ba7dit5sl1mhWxedR1WkyjmJVl7C7GJyYVoohdWZ+yTUazDbvTicvlxGI2YTKZMVttqhi9R5Rxtwu71aIOs6jMU3oa3E4HNouZkZFRdXuUkwqlvsoz843GMex2B26XG5fbg8ftxuN24XDY1TpazWa198Jms2IYGcFsseJwudXttVosjBiM2BxOtQ4et1Ots3HMNDVt8uRnrL+B/f7RFFd1MTQyhtXuVCNnpVdkbFRhbsfpcqOcPCnrNBqN2J0unE4nDpsZk7KdY2ZM+loObr9Jv34Eo8mCxWZD31VJcWk+Qf6x1LYOYTbbsBgHCN8VyoOSBkZGDNiU+rk9uBx29bccHR3D4XKpv53yO4yZTJimfgeXwspmxe5wqHXycpV3IfA+EhCJi8RnjsSdduyjvVz6fgU3ChvQarppKklh4Ud7aejpIT/9Ots2bSQo4iqlDXXEb/6O1Rv3U9jaTWFGInv8Awk+lUCrRkt9eR7x5yI4n1LCYH87V84dY/fOA1y5V4m2X0Pu3aucP3aEwMDDpJQ8Jf9WOJ8v+5yY7BZyUlLo1GnITknCf7Mf+0/H06DRM/C0ipjTAWzaGsz1J7VY3ONMjI/jtpupL0znyL49BByLpKijj9qKbC6eP892v02cPHeL9mGlt2BCjaJNI1pSok/hv2kbYVGZDFrs9LXWEn/yEBt9txF9qxCtros7d24Qc/Jntgcc4EFRAxWZaTyo6GBsdJiqkkfcv5/ChdhE4sMOUtraSvbdy+zYtIHgsBjKu4bRN1UQGxHGpk17uZ6Rj27USF9FDj+HBBJ87CSxaTnojVY1ojf01rFjnT+7tgXiu34Ptx6VMTQ8SF7GVfZu3crRiCRqn/Zj0NYTG36EbTv2cbuwDp1OQ8rlMHbs3ENcegH9XaVsXh3C8aNH2XP4HNWdGrqbC0l5cJ/NP0WQU9TI49RE0tOzOe67hi1b9xK8fiPxt3PpGRyh4sEtjgRuZ2dgOMWNvRhH+rhz8QT+O/Zx6nIGeoOJjpoHnD15kjuP8hmzu9/H47bUSQg8JyASF4nPHIm7JiUe9tX/w2fXES6cP43f2s/ZGpVFVUYcW7fuIiW3iMvhfqwOukhu4iFOJaXTVPuYQJ/VXLmTxuVtn/Jj4B1uRV5k9a5zPK5uIzsxhNU7o7iffpt//NfX3MotIiLYj8jrOZRnnOez7+IpzUpiw8FwChraifEL4MG9JHw27Fa786+eWsf6w9EkHdnI8q2XuP8og6vR19CanGrkaOxuIsJ/Ewl3npATt4VP1/5M/OkwVq4/xePsAs6vXUvA5SrGbG61O76vs4qwM2fJf5SB//ItFPcMk/XwLtGJtyi9f4ttH+6gtK4UH79NRKXmUfo4mYNBF3hyN5zP/JJobajhwpE9xF+PYclXvtzMaaCtIYuohGgKikqJCltPaGoNFTExxN7MoiIrhVMHtpNXVY7/nG+JzSjkybXz/LD3PM19I+o2GXqq2bF+K4evZpP3+A67d+7k2s1LLP5sD2nZJYQHBHHgSALZsdtZ8u0pHqXfJvbGbR7HBfP99gQqyx4TcfYKzdXZrFu0huuPqrgSsoPTqfmU50RzKP42a7f4s9nPh7/57KS8vZ3jvptZcyCJupJc9q87wOVbeYQE7ycjt5Skw+HExjykqyGboP2J5D1Mx3ddBBVNfeSlnOSzjcHUdulxqSdGz4938kEIvHcEROIi8Rkn8cg1SwiPv0t+7mPiI/bzpU8yOUkXORi4h9jE60RdPk/45ZuUpZwj6lEpTSWpbPlyKxei4omLPEJIWCop11K5nVJFX/8AaRFr2RB6idi4K4RtCyQ5u4Q7Caco69Kj7a5k66o4agvvsv9sFPVPu4jZtJu7iTEE7txLZHQM8TFnOHflNmXFmRw/Hon/tu85dDKCHoNN7c4ebK7i0vYT1Hdo0HXm47vQhzPHzxF5MZOO7n7qc+8SfjyHUauTZ+NuuupyCdkSQOTpKDYv2kRhp5bsW1cI2n2IhAuX2fqBP2X1ZeyNvkXd0160TxtJPhtLU2s5fvP9uXPtNqFbTlBVlsKa8w8ZNJjprMnjVPBeIi7GcPLoVo6kVpCfEM7+nUHEXTrD6aAtZOelMP/jE7T39dFX95Dd5+Jp1gxPRuI9VezaHUlhg4bujlYSrpzlTNgePvM/SlzCNS6cOEnM1XRaqrM4ExJG0G5/Dp24xOnPPuF8XgeD+kE0PRo0bUXs8ImlW2egLuUckQ9LqcqL4VhsMr4/+LLWZw1/XxNGdVcbx333k5FXy9ionpuXb3I5MoXwLds5cOQCJ7cd5XJUBo3Fqaxb70fE6Ui+23mO8rY+Sp7EEnyzAovNoSYgevMA3rujt1RICAAicZH4DJK4A4exn4QN/ySrTce4y85AxQ0WL4ym8O55joUdp6qpjYr8ZC5df0hjZhQx2VW0VmWyx3cnBVXNVKaf42ByGU9SH/HkcSsjw0M8uLSe7dEPaWmt4dSOn8lvaOLR7Sia9Ba1e3j3mkQai5MJjbxIU0c38VsCyUi+xMFjxymvbaQy9wYxyQ/JunmD9IIKSvJSCAz+jtQmHTabjZHOWiIP7Cantov2vFg+WRJK4pmfORAaRVtnH/ejdnLgcgEmmyJxJ2WZF/hpfxwNNSWELt9MXmsX586EcTo6nebaQkJWbKe8oYKT1x/QrhnG0POU9EtJdA7oyDuzgYVL/8bR65UMND9kX2IxY1YHFVdjuHDwBBV1DSTHBBFyM5ujG3aQnP6I2pL7RIb5kV2axYIlK8hq7qAx+wrbj56mtV+JxJ9h1NQTsG0XiYXNtDeVE75vI3EXQ1gWcImmtlYeJidzKzWPypSzJGSXU56VzOovDxMb8AOfRhWh7W7gWNAVKisKCNqSzPCYlfaHMcTmVFFbEEdY/B38dkWQX1TDxaAPCLySycn16zid8IBhXTenjwVz7mwEi1eGUllRzb2zl0m4mMaTSF98TydTVZKN395oylr6qC5I5NyDVpwuF+MOPZq+ITWJTo74QuB9JCASF4nPGIlPeNy4rSPcO+RHed8oE+NuLNoaQn9YR21LIwkHdrJ84UL+tXI1OQ199BbdIa26gzHDIPHhu1m+fDkrPtpOcZeWiqIySit71EhZ311C4DcrWL7iQzadTqV/oIfSJ8l0jtqxjLZz8vh9+turOLJnEzH3S0k9FkFb71Pi927jb8uX84+vviW/sZfmnCS++HQFS5d9zK4D8ejNDvW2LLfNyJ2443zwwQqWf/gRN0ubuRcVzrL/+v8sWLiEL78LoEFrmcqw99BTlYnvJ5+x7MO/q+W/PX2fh3FnWPnpVyxetoIV//ySA3EpXM/MRzs0hknXR95tJYHPjLEzn7U/baBeO4qxt5TojFo1Wa+vLo89P32Bz7eLWLZiOb7bA0gMC+Dzj/7NN4uWsHzFd5y/+oT8G6EsXbqAhfP+Lx9t+5mWqUjcNtLJiYP+LF26lGUf/zf7IzPRjXRzfd8qFi9exJe+O3lQ1U5/9W0++fgDFi1exP7zCXR0VhD80Qd8+OGH7Dp1hX5NA2fPZKknLJqSFFIq2+isTeNmZg7Hz92hqXeI3qY8Infv4ezWnaxfvpylS1ewI+QiTW11HP7m33zy3ytZvHQZK/yOk3vvMh9/uJyv/rWK5R98xs74HFoqUkkp7sbtdmHuymb9+gdYnHJt/H0UmNRJIvG/XGBKdvFsf1mtVvX2ozc1yGcTEyiZ20o2ucs9ef3Y7XRis1jU7G+zyUBXRwfaEZOazaxkKStZ2srB3GgYRtPXx8CwcSq726NmhCuZ3G6nnWH9IL0aLaNK9rjdjtvtVLtilWxvh92Jw27FOGpgaNSsZoI77XbMo0Noenvp04+qyygZ0bq+bvo0AxhMym1vU7e1jXswm0YZGOhDMziMYVjHvatRnIpMpOlpJ7rhMTWzW4l4eTaBw2ZhWD9An1aLfkSPVj+sZoAPavvp0w2iHx5EbxhVs8ddUxnhHreSHe/C5bSr984rmdtKvZV7r5XsdiU73jiko69fw5Bej3ZAy6hhiAFNH5qBQXQ6HTptB3cvBREefo4zh3ZwJOoamhGz+rMoWetWiwmtpketn9Fkxel0qNN6urvRDo2qWfYKpyGdhu6ePkbNFjUj3zSspV/Tj94wht3hVDPo3e5xNTve5XLgdDnVTHJlnlPlbcem3E0wOophSEtnZxcGk1m968CkMFd+R/0gWv0gI4ZR9FoNGo2OwUEdOiV7366s0z2ZVOh2Y7Eome3jb9q9ZL4QmJEEJBIXif7lJxG/V+IzsoVNs9Eup4WWpjJKm1qxOl3TlPhrJrmdVtpL7xB3KZ64+FtUtQxid4n8/ppfQ/6rEPh9BETiInGR+O9rK/9rpZSnnylRstKboDz57V35U7fLaVd7NiwWmxoxe+91f1e2UbZDCAiBlwn8ORL/8UdGNZrnD9yY7d3HUv+XLyHMtkj85SYo34SAEBACf5zAnyLx3DVrMOp0f3nEJ/J8WZ7vCg+R+B9vwLKkEBACs5vAKyQ+l9Q5C6Ze80ids4jUOfPVV5r6eWr+3IWkzlE+LyJ17uT8ybLKMgtJnbuQe0uXkevjg2l0VCQuXffT7gMi8dl9EJLaCwEh8McJvEbiiojnkTp3LveWLJ6U9dx5v3yeM4/0RYtImztZLm3BApSXskzaPGWeIvF53FsmEn9XIt53dTtE4n+8AcuSQkAIzG4C00o8bd580hcpQlYicK+k509Jeu5U1D01T5W89/M80uYsmYrO55K+eBEZy5dLJC4R+LQRuPekQiQ+uw9CUnshIAT+OIHpJT5X6R6fkvd8pZtc+a50myvd5/NIX7iA1HlKxD35fVL0SiQ+nzSli33uXNLmLyRt7gIyln0gEheJi8T/eBuVJYWAEBACryQwvcSV7vAFk4JOm6/IXBH4y9e8VYHPU6ZPXRN/Pn/Bc4mnisRfKy9vJDrb3yUSf2X7lBlCQAgIgdcSmFbiipjViHrOgsnu8blzJ69xq8L2Sl15n4zYvdfM0xdOReHeLvW587j/yUcSiUsk/tqTGUXi6tPKXrurykwhIASEgBD4NYFpJa5e11a6z9Uu9MnkNuWzep1c6Sqfs4S0+fNJmz8Zdatd70oXvHr9XFlOEbwybwH3lsk18dkeab+u/haLRR0kRCT+66Yp34WAEBACbyYwrcQVGavXtOfPI23uoqmENiXRTek693aXK6L2XhNfoGakT14jn5S9kqGuvDKWSST+OonN9nki8Tc3UikhBISAEHgVgVdI3HsNfPI2MSVh7fk18bmKxBXJLyJdma5G616Je6PxRVNSXySRuHSlv7YrXST+qqYp04WAEBACbyYwrcRf6i5Xom/vNXH1djIl+lYk/0s3+2Q3ulfg3hOAqevlcp/4ayUmkbh0p7+5mUoJISAEhMD0BKaVeOqcOS9knb9477dX1FNJbc8T2xSxz5m89UyNzJVbzJT7yueTsfQTcteuZWxkRGQmUflv9gGJxKdvmDJVCAgBIfB7CLxG4l6RK5G18vnXL2X6q+ZNlVUi96VLyVEHQOmXAVBE4tNK3OFwSHb672mtUkYICAEh8CsCb5D4r8X9lt+9El+9GoOMYvYbgc32rnSl/kokLhL/VauUr0JACAiB30lAJC7R8V96ciES/50tVYoJASEgBKYhIBIXiYvEp2kYMkkICAEhMBMIiMRF4iLxmdBSZRuFgBAQAtMQEImLxEXi0zQMmSQEhIAQmAkEROIicZH4TGipso1CQAgIgWkITCvxFyfK5/+DMBAGsg/IPiD7gOwD7/o+8D+FsYWsD7IkOQ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38" name="Picture 14" descr="Afbeeldingsresultaat voor c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2000240"/>
            <a:ext cx="3339430" cy="4572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CV 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 Maak aan de hand van het voorbeeld een cv over jezelf</a:t>
            </a:r>
          </a:p>
          <a:p>
            <a:r>
              <a:rPr lang="nl-NL" dirty="0" smtClean="0"/>
              <a:t>  Geef elkaar in tweetallen feedback op je cv</a:t>
            </a:r>
          </a:p>
          <a:p>
            <a:r>
              <a:rPr lang="nl-NL" dirty="0" smtClean="0"/>
              <a:t>  Pas je cv eventueel aan en verstuurd het juiste          exemplaar naar de docent   </a:t>
            </a:r>
          </a:p>
          <a:p>
            <a:pPr>
              <a:buNone/>
            </a:pPr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Motivatiebrief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Klassikaal instructievideo bekijken voor het maken van een motivatiebrief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500034" y="2714621"/>
            <a:ext cx="63579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/>
              <a:t>https://www.youtube.com/watch?v=b4_XJrFc-SA</a:t>
            </a:r>
            <a:endParaRPr lang="nl-N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Motivatiebrief 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Stel nu zelf een motivatiebrief op </a:t>
            </a:r>
          </a:p>
          <a:p>
            <a:endParaRPr lang="nl-NL" dirty="0" smtClean="0"/>
          </a:p>
          <a:p>
            <a:r>
              <a:rPr lang="nl-NL" dirty="0" smtClean="0"/>
              <a:t>Geef elkaar feedback in peergroepjes (docent maakt peergroepjes)</a:t>
            </a:r>
          </a:p>
          <a:p>
            <a:endParaRPr lang="nl-NL" dirty="0" smtClean="0"/>
          </a:p>
          <a:p>
            <a:r>
              <a:rPr lang="nl-NL" dirty="0" smtClean="0"/>
              <a:t>Pas je motivatiebrief eventueel aan en stuur je nieuwe exemplaar op naar de docent via de mail</a:t>
            </a:r>
          </a:p>
          <a:p>
            <a:endParaRPr lang="nl-NL" dirty="0" smtClean="0"/>
          </a:p>
          <a:p>
            <a:r>
              <a:rPr lang="nl-NL" dirty="0" err="1" smtClean="0"/>
              <a:t>docentvp</a:t>
            </a:r>
            <a:r>
              <a:rPr lang="nl-NL" dirty="0" smtClean="0"/>
              <a:t>@</a:t>
            </a:r>
            <a:r>
              <a:rPr lang="nl-NL" dirty="0" err="1" smtClean="0"/>
              <a:t>hr.nl</a:t>
            </a:r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Klassikaal evalueren 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Een CV van een leerling klassikaal laten zien + tips en tops</a:t>
            </a:r>
          </a:p>
          <a:p>
            <a:endParaRPr lang="nl-NL" dirty="0" smtClean="0"/>
          </a:p>
          <a:p>
            <a:r>
              <a:rPr lang="nl-NL" dirty="0" smtClean="0"/>
              <a:t>Een motivatiebrief van een leerling klassikaal laten zien + tips en tops</a:t>
            </a:r>
          </a:p>
          <a:p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an">
  <a:themeElements>
    <a:clrScheme name="Media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6399999252800429C6CACE3B073E623" ma:contentTypeVersion="2" ma:contentTypeDescription="Een nieuw document maken." ma:contentTypeScope="" ma:versionID="cf4f4a118905f30620a69e9916f78696">
  <xsd:schema xmlns:xsd="http://www.w3.org/2001/XMLSchema" xmlns:xs="http://www.w3.org/2001/XMLSchema" xmlns:p="http://schemas.microsoft.com/office/2006/metadata/properties" xmlns:ns2="8a504cd3-5916-42ff-b2de-34e32a42c0af" targetNamespace="http://schemas.microsoft.com/office/2006/metadata/properties" ma:root="true" ma:fieldsID="fac909860af244df7f095d9f3c9698d5" ns2:_="">
    <xsd:import namespace="8a504cd3-5916-42ff-b2de-34e32a42c0a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504cd3-5916-42ff-b2de-34e32a42c0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0C30B01-2F7F-4CB6-A564-3F1F11396434}"/>
</file>

<file path=customXml/itemProps2.xml><?xml version="1.0" encoding="utf-8"?>
<ds:datastoreItem xmlns:ds="http://schemas.openxmlformats.org/officeDocument/2006/customXml" ds:itemID="{5D9F2417-883E-4DC8-88FE-2A829CAAFC0E}"/>
</file>

<file path=customXml/itemProps3.xml><?xml version="1.0" encoding="utf-8"?>
<ds:datastoreItem xmlns:ds="http://schemas.openxmlformats.org/officeDocument/2006/customXml" ds:itemID="{C594A148-173B-46CF-B3DE-B088FE8C45CB}"/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43</TotalTime>
  <Words>253</Words>
  <Application>Microsoft Office PowerPoint</Application>
  <PresentationFormat>Diavoorstelling (4:3)</PresentationFormat>
  <Paragraphs>44</Paragraphs>
  <Slides>11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Mediaan</vt:lpstr>
      <vt:lpstr>LES 2 CV EN MOTIVATIEBRIEF OPSTELLEN</vt:lpstr>
      <vt:lpstr>Terugblik vorige les</vt:lpstr>
      <vt:lpstr>LESDOELEN</vt:lpstr>
      <vt:lpstr>Voorkennis activeren</vt:lpstr>
      <vt:lpstr>CV theorie</vt:lpstr>
      <vt:lpstr>CV Opdracht</vt:lpstr>
      <vt:lpstr>Motivatiebrief</vt:lpstr>
      <vt:lpstr>Motivatiebrief opdracht</vt:lpstr>
      <vt:lpstr>Klassikaal evalueren opdracht</vt:lpstr>
      <vt:lpstr>Lesdoelen evalueren </vt:lpstr>
      <vt:lpstr>Met welk gevoel verlaat je de 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2 CV EN MOTIVATIEBRIEF OPSTELLEN</dc:title>
  <dc:creator>acer</dc:creator>
  <cp:lastModifiedBy>acer</cp:lastModifiedBy>
  <cp:revision>17</cp:revision>
  <dcterms:created xsi:type="dcterms:W3CDTF">2021-02-11T18:32:20Z</dcterms:created>
  <dcterms:modified xsi:type="dcterms:W3CDTF">2021-02-11T19:35:57Z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0x01010086399999252800429C6CACE3B073E623</vt:lpwstr>
  </property>
</Properties>
</file>